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_rels/slideMaster1.xml.rels" ContentType="application/vnd.openxmlformats-package.relationships+xml"/>
  <Override PartName="/ppt/theme/theme1.xml" ContentType="application/vnd.openxmlformats-officedocument.them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_rels/slideLayout1.xml.rels" ContentType="application/vnd.openxmlformats-package.relationships+xml"/>
  <Override PartName="/ppt/slideLayouts/_rels/slideLayout2.xml.rels" ContentType="application/vnd.openxmlformats-package.relationships+xml"/>
  <Override PartName="/ppt/slideLayouts/_rels/slideLayout3.xml.rels" ContentType="application/vnd.openxmlformats-package.relationships+xml"/>
  <Override PartName="/ppt/slideLayouts/_rels/slideLayout4.xml.rels" ContentType="application/vnd.openxmlformats-package.relationships+xml"/>
  <Override PartName="/ppt/slideLayouts/_rels/slideLayout5.xml.rels" ContentType="application/vnd.openxmlformats-package.relationships+xml"/>
  <Override PartName="/ppt/slideLayouts/_rels/slideLayout6.xml.rels" ContentType="application/vnd.openxmlformats-package.relationships+xml"/>
  <Override PartName="/ppt/slideLayouts/_rels/slideLayout7.xml.rels" ContentType="application/vnd.openxmlformats-package.relationships+xml"/>
  <Override PartName="/ppt/slideLayouts/_rels/slideLayout8.xml.rels" ContentType="application/vnd.openxmlformats-package.relationships+xml"/>
  <Override PartName="/ppt/slideLayouts/_rels/slideLayout9.xml.rels" ContentType="application/vnd.openxmlformats-package.relationships+xml"/>
  <Override PartName="/ppt/slideLayouts/_rels/slideLayout10.xml.rels" ContentType="application/vnd.openxmlformats-package.relationships+xml"/>
  <Override PartName="/ppt/slideLayouts/_rels/slideLayout11.xml.rels" ContentType="application/vnd.openxmlformats-package.relationships+xml"/>
  <Override PartName="/ppt/_rels/presentation.xml.rels" ContentType="application/vnd.openxmlformats-package.relationships+xml"/>
  <Override PartName="/ppt/slides/slide1.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slide21.xml" ContentType="application/vnd.openxmlformats-officedocument.presentationml.slide+xml"/>
  <Override PartName="/ppt/slides/slide4.xml" ContentType="application/vnd.openxmlformats-officedocument.presentationml.slide+xml"/>
  <Override PartName="/ppt/slides/slide22.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23.xml" ContentType="application/vnd.openxmlformats-officedocument.presentationml.slide+xml"/>
  <Override PartName="/ppt/slides/slide7.xml" ContentType="application/vnd.openxmlformats-officedocument.presentationml.slide+xml"/>
  <Override PartName="/ppt/slides/slide24.xml" ContentType="application/vnd.openxmlformats-officedocument.presentationml.slide+xml"/>
  <Override PartName="/ppt/slides/slide8.xml" ContentType="application/vnd.openxmlformats-officedocument.presentationml.slide+xml"/>
  <Override PartName="/ppt/slides/slide25.xml" ContentType="application/vnd.openxmlformats-officedocument.presentationml.slide+xml"/>
  <Override PartName="/ppt/slides/slide9.xml" ContentType="application/vnd.openxmlformats-officedocument.presentationml.slide+xml"/>
  <Override PartName="/ppt/slides/slide26.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_rels/slide1.xml.rels" ContentType="application/vnd.openxmlformats-package.relationships+xml"/>
  <Override PartName="/ppt/slides/_rels/slide22.xml.rels" ContentType="application/vnd.openxmlformats-package.relationships+xml"/>
  <Override PartName="/ppt/slides/_rels/slide2.xml.rels" ContentType="application/vnd.openxmlformats-package.relationships+xml"/>
  <Override PartName="/ppt/slides/_rels/slide20.xml.rels" ContentType="application/vnd.openxmlformats-package.relationships+xml"/>
  <Override PartName="/ppt/slides/_rels/slide3.xml.rels" ContentType="application/vnd.openxmlformats-package.relationships+xml"/>
  <Override PartName="/ppt/slides/_rels/slide21.xml.rels" ContentType="application/vnd.openxmlformats-package.relationships+xml"/>
  <Override PartName="/ppt/slides/_rels/slide4.xml.rels" ContentType="application/vnd.openxmlformats-package.relationships+xml"/>
  <Override PartName="/ppt/slides/_rels/slide5.xml.rels" ContentType="application/vnd.openxmlformats-package.relationships+xml"/>
  <Override PartName="/ppt/slides/_rels/slide23.xml.rels" ContentType="application/vnd.openxmlformats-package.relationships+xml"/>
  <Override PartName="/ppt/slides/_rels/slide6.xml.rels" ContentType="application/vnd.openxmlformats-package.relationships+xml"/>
  <Override PartName="/ppt/slides/_rels/slide24.xml.rels" ContentType="application/vnd.openxmlformats-package.relationships+xml"/>
  <Override PartName="/ppt/slides/_rels/slide7.xml.rels" ContentType="application/vnd.openxmlformats-package.relationships+xml"/>
  <Override PartName="/ppt/slides/_rels/slide25.xml.rels" ContentType="application/vnd.openxmlformats-package.relationships+xml"/>
  <Override PartName="/ppt/slides/_rels/slide8.xml.rels" ContentType="application/vnd.openxmlformats-package.relationships+xml"/>
  <Override PartName="/ppt/slides/_rels/slide26.xml.rels" ContentType="application/vnd.openxmlformats-package.relationships+xml"/>
  <Override PartName="/ppt/slides/_rels/slide9.xml.rels" ContentType="application/vnd.openxmlformats-package.relationships+xml"/>
  <Override PartName="/ppt/slides/_rels/slide10.xml.rels" ContentType="application/vnd.openxmlformats-package.relationships+xml"/>
  <Override PartName="/ppt/slides/_rels/slide11.xml.rels" ContentType="application/vnd.openxmlformats-package.relationships+xml"/>
  <Override PartName="/ppt/slides/_rels/slide12.xml.rels" ContentType="application/vnd.openxmlformats-package.relationships+xml"/>
  <Override PartName="/ppt/slides/_rels/slide13.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_rels/slide16.xml.rels" ContentType="application/vnd.openxmlformats-package.relationships+xml"/>
  <Override PartName="/ppt/slides/_rels/slide17.xml.rels" ContentType="application/vnd.openxmlformats-package.relationships+xml"/>
  <Override PartName="/ppt/slides/_rels/slide18.xml.rels" ContentType="application/vnd.openxmlformats-package.relationships+xml"/>
  <Override PartName="/ppt/slides/_rels/slide19.xml.rels" ContentType="application/vnd.openxmlformats-package.relationships+xml"/>
  <Override PartName="/ppt/slides/_rels/slide27.xml.rels" ContentType="application/vnd.openxmlformats-package.relationships+xml"/>
  <Override PartName="/ppt/slides/_rels/slide28.xml.rels" ContentType="application/vnd.openxmlformats-package.relationships+xml"/>
  <Override PartName="/ppt/presProps.xml" ContentType="application/vnd.openxmlformats-officedocument.presentationml.presProps+xml"/>
  <Override PartName="/ppt/media/image1.jpeg" ContentType="image/jpeg"/>
  <Override PartName="/ppt/media/image3.png" ContentType="image/png"/>
  <Override PartName="/ppt/media/image2.png" ContentType="image/png"/>
  <Override PartName="/ppt/media/image4.png" ContentType="image/png"/>
  <Override PartName="/ppt/media/image5.png" ContentType="image/png"/>
  <Override PartName="/ppt/media/image6.png" ContentType="image/png"/>
  <Override PartName="/ppt/media/image7.png" ContentType="image/png"/>
  <Override PartName="/ppt/media/image8.png" ContentType="image/png"/>
  <Override PartName="/ppt/media/image9.png" ContentType="image/png"/>
  <Override PartName="/ppt/media/image10.png" ContentType="image/png"/>
  <Override PartName="/ppt/media/image11.png" ContentType="image/png"/>
  <Override PartName="/ppt/media/image12.png" ContentType="image/png"/>
  <Override PartName="/ppt/media/image13.png" ContentType="image/png"/>
  <Override PartName="/ppt/media/image14.png" ContentType="image/png"/>
  <Override PartName="/ppt/media/image15.png" ContentType="image/png"/>
  <Override PartName="/ppt/media/image16.png" ContentType="image/png"/>
  <Override PartName="/ppt/media/image17.png" ContentType="image/png"/>
  <Override PartName="/ppt/media/image18.png" ContentType="image/png"/>
  <Override PartName="/ppt/media/image19.png" ContentType="image/png"/>
  <Override PartName="/ppt/media/image20.png" ContentType="image/png"/>
  <Override PartName="/ppt/media/image21.png" ContentType="image/png"/>
  <Override PartName="/ppt/media/image22.png" ContentType="image/png"/>
  <Override PartName="/ppt/media/image23.png" ContentType="image/png"/>
  <Override PartName="/ppt/media/image24.png" ContentType="image/png"/>
  <Override PartName="/ppt/media/image25.png" ContentType="image/pn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Lst>
  <p:sldSz cx="14630400" cy="8229600"/>
  <p:notesSz cx="7772400" cy="10058400"/>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30" Type="http://schemas.openxmlformats.org/officeDocument/2006/relationships/slide" Target="slides/slide28.xml"/><Relationship Id="rId31" Type="http://schemas.openxmlformats.org/officeDocument/2006/relationships/presProps" Target="presProps.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 preserve="1">
  <p:cSld name="Title Slide">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685800" y="2130480"/>
            <a:ext cx="7772040" cy="1469520"/>
          </a:xfrm>
          <a:prstGeom prst="rect">
            <a:avLst/>
          </a:prstGeom>
          <a:noFill/>
          <a:ln w="0">
            <a:noFill/>
          </a:ln>
        </p:spPr>
        <p:txBody>
          <a:bodyPr lIns="91440" rIns="91440" tIns="45720" bIns="45720" anchor="ctr">
            <a:noAutofit/>
          </a:bodyPr>
          <a:p>
            <a:pPr indent="0" algn="ctr" defTabSz="457200">
              <a:lnSpc>
                <a:spcPct val="100000"/>
              </a:lnSpc>
              <a:buNone/>
            </a:pPr>
            <a:r>
              <a:rPr b="0" lang="en-US" sz="4400" strike="noStrike" u="none">
                <a:solidFill>
                  <a:schemeClr val="dk1"/>
                </a:solidFill>
                <a:effectLst/>
                <a:uFillTx/>
                <a:latin typeface="Calibri"/>
              </a:rPr>
              <a:t>Click to edit Master title style</a:t>
            </a:r>
            <a:endParaRPr b="0" lang="en-US" sz="4400" strike="noStrike" u="none">
              <a:solidFill>
                <a:schemeClr val="dk1"/>
              </a:solidFill>
              <a:effectLst/>
              <a:uFillTx/>
              <a:latin typeface="Calibri"/>
            </a:endParaRPr>
          </a:p>
        </p:txBody>
      </p:sp>
      <p:sp>
        <p:nvSpPr>
          <p:cNvPr id="1" name="PlaceHolder 2"/>
          <p:cNvSpPr>
            <a:spLocks noGrp="1"/>
          </p:cNvSpPr>
          <p:nvPr>
            <p:ph type="dt" idx="1"/>
          </p:nvPr>
        </p:nvSpPr>
        <p:spPr>
          <a:xfrm>
            <a:off x="457200" y="6356520"/>
            <a:ext cx="2133360" cy="364680"/>
          </a:xfrm>
          <a:prstGeom prst="rect">
            <a:avLst/>
          </a:prstGeom>
          <a:noFill/>
          <a:ln w="0">
            <a:noFill/>
          </a:ln>
        </p:spPr>
        <p:txBody>
          <a:bodyPr lIns="91440" rIns="91440" tIns="45720" bIns="45720" anchor="ctr">
            <a:noAutofit/>
          </a:bodyPr>
          <a:lstStyle>
            <a:lvl1pPr indent="0" defTabSz="457200">
              <a:lnSpc>
                <a:spcPct val="100000"/>
              </a:lnSpc>
              <a:buNone/>
              <a:defRPr b="0" lang="en-US" sz="1200" strike="noStrike" u="none">
                <a:solidFill>
                  <a:schemeClr val="dk1">
                    <a:tint val="75000"/>
                  </a:schemeClr>
                </a:solidFill>
                <a:effectLst/>
                <a:uFillTx/>
                <a:latin typeface="Calibri"/>
              </a:defRPr>
            </a:lvl1pPr>
          </a:lstStyle>
          <a:p>
            <a:pPr indent="0" defTabSz="457200">
              <a:lnSpc>
                <a:spcPct val="100000"/>
              </a:lnSpc>
              <a:buNone/>
            </a:pPr>
            <a:r>
              <a:rPr b="0" lang="en-US" sz="1200" strike="noStrike" u="none">
                <a:solidFill>
                  <a:schemeClr val="dk1">
                    <a:tint val="75000"/>
                  </a:schemeClr>
                </a:solidFill>
                <a:effectLst/>
                <a:uFillTx/>
                <a:latin typeface="Calibri"/>
              </a:rPr>
              <a:t>&lt;date/time&gt;</a:t>
            </a:r>
            <a:endParaRPr b="0" lang="en-US" sz="1200" strike="noStrike" u="none">
              <a:solidFill>
                <a:srgbClr val="000000"/>
              </a:solidFill>
              <a:effectLst/>
              <a:uFillTx/>
              <a:latin typeface="Times New Roman"/>
            </a:endParaRPr>
          </a:p>
        </p:txBody>
      </p:sp>
      <p:sp>
        <p:nvSpPr>
          <p:cNvPr id="2" name="PlaceHolder 3"/>
          <p:cNvSpPr>
            <a:spLocks noGrp="1"/>
          </p:cNvSpPr>
          <p:nvPr>
            <p:ph type="ftr" idx="2"/>
          </p:nvPr>
        </p:nvSpPr>
        <p:spPr>
          <a:xfrm>
            <a:off x="3124080" y="6356520"/>
            <a:ext cx="2895120" cy="364680"/>
          </a:xfrm>
          <a:prstGeom prst="rect">
            <a:avLst/>
          </a:prstGeom>
          <a:noFill/>
          <a:ln w="0">
            <a:noFill/>
          </a:ln>
        </p:spPr>
        <p:txBody>
          <a:bodyPr lIns="91440" rIns="91440" tIns="45720" bIns="45720" anchor="ctr">
            <a:noAutofit/>
          </a:bodyPr>
          <a:lstStyle>
            <a:lvl1pPr indent="0" algn="ctr">
              <a:buNone/>
              <a:defRPr b="0" lang="en-US" sz="1400" strike="noStrike" u="none">
                <a:solidFill>
                  <a:srgbClr val="000000"/>
                </a:solidFill>
                <a:effectLst/>
                <a:uFillTx/>
                <a:latin typeface="Times New Roman"/>
              </a:defRPr>
            </a:lvl1pPr>
          </a:lstStyle>
          <a:p>
            <a:pPr indent="0" algn="ctr">
              <a:buNone/>
            </a:pPr>
            <a:r>
              <a:rPr b="0" lang="en-US" sz="1400" strike="noStrike" u="none">
                <a:solidFill>
                  <a:srgbClr val="000000"/>
                </a:solidFill>
                <a:effectLst/>
                <a:uFillTx/>
                <a:latin typeface="Times New Roman"/>
              </a:rPr>
              <a:t>&lt;footer&gt;</a:t>
            </a:r>
            <a:endParaRPr b="0" lang="en-US" sz="1400" strike="noStrike" u="none">
              <a:solidFill>
                <a:srgbClr val="000000"/>
              </a:solidFill>
              <a:effectLst/>
              <a:uFillTx/>
              <a:latin typeface="Times New Roman"/>
            </a:endParaRPr>
          </a:p>
        </p:txBody>
      </p:sp>
      <p:sp>
        <p:nvSpPr>
          <p:cNvPr id="3" name="PlaceHolder 4"/>
          <p:cNvSpPr>
            <a:spLocks noGrp="1"/>
          </p:cNvSpPr>
          <p:nvPr>
            <p:ph type="sldNum" idx="3"/>
          </p:nvPr>
        </p:nvSpPr>
        <p:spPr>
          <a:xfrm>
            <a:off x="6553080" y="6356520"/>
            <a:ext cx="2133360" cy="364680"/>
          </a:xfrm>
          <a:prstGeom prst="rect">
            <a:avLst/>
          </a:prstGeom>
          <a:noFill/>
          <a:ln w="0">
            <a:noFill/>
          </a:ln>
        </p:spPr>
        <p:txBody>
          <a:bodyPr lIns="91440" rIns="91440" tIns="45720" bIns="45720" anchor="ctr">
            <a:noAutofit/>
          </a:bodyPr>
          <a:lstStyle>
            <a:lvl1pPr indent="0" algn="r" defTabSz="457200">
              <a:lnSpc>
                <a:spcPct val="100000"/>
              </a:lnSpc>
              <a:buNone/>
              <a:defRPr b="0" lang="en-US" sz="1200" strike="noStrike" u="none">
                <a:solidFill>
                  <a:schemeClr val="dk1">
                    <a:tint val="75000"/>
                  </a:schemeClr>
                </a:solidFill>
                <a:effectLst/>
                <a:uFillTx/>
                <a:latin typeface="Calibri"/>
              </a:defRPr>
            </a:lvl1pPr>
          </a:lstStyle>
          <a:p>
            <a:pPr indent="0" algn="r" defTabSz="457200">
              <a:lnSpc>
                <a:spcPct val="100000"/>
              </a:lnSpc>
              <a:buNone/>
            </a:pPr>
            <a:fld id="{98B738ED-A46F-4BF2-9F62-2F2DD4C384B6}" type="slidenum">
              <a:rPr b="0" lang="en-US" sz="1200" strike="noStrike" u="none">
                <a:solidFill>
                  <a:schemeClr val="dk1">
                    <a:tint val="75000"/>
                  </a:schemeClr>
                </a:solidFill>
                <a:effectLst/>
                <a:uFillTx/>
                <a:latin typeface="Calibri"/>
              </a:rPr>
              <a:t>&lt;number&gt;</a:t>
            </a:fld>
            <a:endParaRPr b="0" lang="en-US" sz="1200" strike="noStrike" u="none">
              <a:solidFill>
                <a:srgbClr val="000000"/>
              </a:solidFill>
              <a:effectLst/>
              <a:uFillTx/>
              <a:latin typeface="Times New Roman"/>
            </a:endParaRPr>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ontent with Caption">
    <p:bg>
      <p:bgPr>
        <a:solidFill>
          <a:srgbClr val="ffffff"/>
        </a:solidFill>
      </p:bgPr>
    </p:bg>
    <p:spTree>
      <p:nvGrpSpPr>
        <p:cNvPr id="1" name=""/>
        <p:cNvGrpSpPr/>
        <p:nvPr/>
      </p:nvGrpSpPr>
      <p:grpSpPr>
        <a:xfrm>
          <a:off x="0" y="0"/>
          <a:ext cx="0" cy="0"/>
          <a:chOff x="0" y="0"/>
          <a:chExt cx="0" cy="0"/>
        </a:xfrm>
      </p:grpSpPr>
      <p:sp>
        <p:nvSpPr>
          <p:cNvPr id="47" name="PlaceHolder 1"/>
          <p:cNvSpPr>
            <a:spLocks noGrp="1"/>
          </p:cNvSpPr>
          <p:nvPr>
            <p:ph type="title"/>
          </p:nvPr>
        </p:nvSpPr>
        <p:spPr>
          <a:xfrm>
            <a:off x="457200" y="272880"/>
            <a:ext cx="3007800" cy="1161720"/>
          </a:xfrm>
          <a:prstGeom prst="rect">
            <a:avLst/>
          </a:prstGeom>
          <a:noFill/>
          <a:ln w="0">
            <a:noFill/>
          </a:ln>
        </p:spPr>
        <p:txBody>
          <a:bodyPr lIns="91440" rIns="91440" tIns="45720" bIns="45720" anchor="b">
            <a:noAutofit/>
          </a:bodyPr>
          <a:p>
            <a:pPr indent="0" defTabSz="457200">
              <a:lnSpc>
                <a:spcPct val="100000"/>
              </a:lnSpc>
              <a:buNone/>
            </a:pPr>
            <a:r>
              <a:rPr b="1" lang="en-US" sz="2000" strike="noStrike" u="none">
                <a:solidFill>
                  <a:schemeClr val="dk1"/>
                </a:solidFill>
                <a:effectLst/>
                <a:uFillTx/>
                <a:latin typeface="Calibri"/>
              </a:rPr>
              <a:t>Click to edit Master title style</a:t>
            </a:r>
            <a:endParaRPr b="0" lang="en-US" sz="2000" strike="noStrike" u="none">
              <a:solidFill>
                <a:schemeClr val="dk1"/>
              </a:solidFill>
              <a:effectLst/>
              <a:uFillTx/>
              <a:latin typeface="Calibri"/>
            </a:endParaRPr>
          </a:p>
        </p:txBody>
      </p:sp>
      <p:sp>
        <p:nvSpPr>
          <p:cNvPr id="48" name="PlaceHolder 2"/>
          <p:cNvSpPr>
            <a:spLocks noGrp="1"/>
          </p:cNvSpPr>
          <p:nvPr>
            <p:ph type="body"/>
          </p:nvPr>
        </p:nvSpPr>
        <p:spPr>
          <a:xfrm>
            <a:off x="3575160" y="272880"/>
            <a:ext cx="5111280" cy="5852880"/>
          </a:xfrm>
          <a:prstGeom prst="rect">
            <a:avLst/>
          </a:prstGeom>
          <a:noFill/>
          <a:ln w="0">
            <a:noFill/>
          </a:ln>
        </p:spPr>
        <p:txBody>
          <a:bodyPr lIns="91440" rIns="91440" tIns="45720" bIns="45720" anchor="t">
            <a:noAutofit/>
          </a:bodyPr>
          <a:p>
            <a:pPr marL="343080" indent="-343080" defTabSz="457200">
              <a:lnSpc>
                <a:spcPct val="100000"/>
              </a:lnSpc>
              <a:spcBef>
                <a:spcPts val="641"/>
              </a:spcBef>
              <a:buClr>
                <a:srgbClr val="000000"/>
              </a:buClr>
              <a:buFont typeface="Arial"/>
              <a:buChar char="•"/>
            </a:pPr>
            <a:r>
              <a:rPr b="0" lang="en-US" sz="3200" strike="noStrike" u="none">
                <a:solidFill>
                  <a:schemeClr val="dk1"/>
                </a:solidFill>
                <a:effectLst/>
                <a:uFillTx/>
                <a:latin typeface="Calibri"/>
              </a:rPr>
              <a:t>Click to edit Master text styles</a:t>
            </a:r>
            <a:endParaRPr b="0" lang="en-US" sz="3200" strike="noStrike" u="none">
              <a:solidFill>
                <a:schemeClr val="dk1"/>
              </a:solidFill>
              <a:effectLst/>
              <a:uFillTx/>
              <a:latin typeface="Calibri"/>
            </a:endParaRPr>
          </a:p>
          <a:p>
            <a:pPr lvl="1" marL="743040" indent="-285840" defTabSz="457200">
              <a:lnSpc>
                <a:spcPct val="100000"/>
              </a:lnSpc>
              <a:spcBef>
                <a:spcPts val="561"/>
              </a:spcBef>
              <a:buClr>
                <a:srgbClr val="000000"/>
              </a:buClr>
              <a:buFont typeface="Arial"/>
              <a:buChar char="–"/>
            </a:pPr>
            <a:r>
              <a:rPr b="0" lang="en-US" sz="2800" strike="noStrike" u="none">
                <a:solidFill>
                  <a:schemeClr val="dk1"/>
                </a:solidFill>
                <a:effectLst/>
                <a:uFillTx/>
                <a:latin typeface="Calibri"/>
              </a:rPr>
              <a:t>Second level</a:t>
            </a:r>
            <a:endParaRPr b="0" lang="en-US" sz="2800" strike="noStrike" u="none">
              <a:solidFill>
                <a:schemeClr val="dk1"/>
              </a:solidFill>
              <a:effectLst/>
              <a:uFillTx/>
              <a:latin typeface="Calibri"/>
            </a:endParaRPr>
          </a:p>
          <a:p>
            <a:pPr lvl="2" marL="1143000" indent="-228600" defTabSz="457200">
              <a:lnSpc>
                <a:spcPct val="100000"/>
              </a:lnSpc>
              <a:spcBef>
                <a:spcPts val="479"/>
              </a:spcBef>
              <a:buClr>
                <a:srgbClr val="000000"/>
              </a:buClr>
              <a:buFont typeface="Arial"/>
              <a:buChar char="•"/>
            </a:pPr>
            <a:r>
              <a:rPr b="0" lang="en-US" sz="2400" strike="noStrike" u="none">
                <a:solidFill>
                  <a:schemeClr val="dk1"/>
                </a:solidFill>
                <a:effectLst/>
                <a:uFillTx/>
                <a:latin typeface="Calibri"/>
              </a:rPr>
              <a:t>Third level</a:t>
            </a:r>
            <a:endParaRPr b="0" lang="en-US" sz="2400" strike="noStrike" u="none">
              <a:solidFill>
                <a:schemeClr val="dk1"/>
              </a:solidFill>
              <a:effectLst/>
              <a:uFillTx/>
              <a:latin typeface="Calibri"/>
            </a:endParaRPr>
          </a:p>
          <a:p>
            <a:pPr lvl="3" marL="1600200" indent="-228600" defTabSz="457200">
              <a:lnSpc>
                <a:spcPct val="100000"/>
              </a:lnSpc>
              <a:spcBef>
                <a:spcPts val="400"/>
              </a:spcBef>
              <a:buClr>
                <a:srgbClr val="000000"/>
              </a:buClr>
              <a:buFont typeface="Arial"/>
              <a:buChar char="–"/>
            </a:pPr>
            <a:r>
              <a:rPr b="0" lang="en-US" sz="2000" strike="noStrike" u="none">
                <a:solidFill>
                  <a:schemeClr val="dk1"/>
                </a:solidFill>
                <a:effectLst/>
                <a:uFillTx/>
                <a:latin typeface="Calibri"/>
              </a:rPr>
              <a:t>Fourth level</a:t>
            </a:r>
            <a:endParaRPr b="0" lang="en-US" sz="2000" strike="noStrike" u="none">
              <a:solidFill>
                <a:schemeClr val="dk1"/>
              </a:solidFill>
              <a:effectLst/>
              <a:uFillTx/>
              <a:latin typeface="Calibri"/>
            </a:endParaRPr>
          </a:p>
          <a:p>
            <a:pPr lvl="4" marL="2057400" indent="-228600" defTabSz="457200">
              <a:lnSpc>
                <a:spcPct val="100000"/>
              </a:lnSpc>
              <a:spcBef>
                <a:spcPts val="400"/>
              </a:spcBef>
              <a:buClr>
                <a:srgbClr val="000000"/>
              </a:buClr>
              <a:buFont typeface="Arial"/>
              <a:buChar char="»"/>
            </a:pPr>
            <a:r>
              <a:rPr b="0" lang="en-US" sz="2000" strike="noStrike" u="none">
                <a:solidFill>
                  <a:schemeClr val="dk1"/>
                </a:solidFill>
                <a:effectLst/>
                <a:uFillTx/>
                <a:latin typeface="Calibri"/>
              </a:rPr>
              <a:t>Fifth level</a:t>
            </a:r>
            <a:endParaRPr b="0" lang="en-US" sz="2000" strike="noStrike" u="none">
              <a:solidFill>
                <a:schemeClr val="dk1"/>
              </a:solidFill>
              <a:effectLst/>
              <a:uFillTx/>
              <a:latin typeface="Calibri"/>
            </a:endParaRPr>
          </a:p>
        </p:txBody>
      </p:sp>
      <p:sp>
        <p:nvSpPr>
          <p:cNvPr id="49" name="PlaceHolder 3"/>
          <p:cNvSpPr>
            <a:spLocks noGrp="1"/>
          </p:cNvSpPr>
          <p:nvPr>
            <p:ph type="body"/>
          </p:nvPr>
        </p:nvSpPr>
        <p:spPr>
          <a:xfrm>
            <a:off x="457200" y="1434960"/>
            <a:ext cx="3007800" cy="4690800"/>
          </a:xfrm>
          <a:prstGeom prst="rect">
            <a:avLst/>
          </a:prstGeom>
          <a:noFill/>
          <a:ln w="0">
            <a:noFill/>
          </a:ln>
        </p:spPr>
        <p:txBody>
          <a:bodyPr lIns="91440" rIns="91440" tIns="45720" bIns="45720" anchor="t">
            <a:noAutofit/>
          </a:bodyPr>
          <a:p>
            <a:pPr indent="0" defTabSz="457200">
              <a:lnSpc>
                <a:spcPct val="100000"/>
              </a:lnSpc>
              <a:spcBef>
                <a:spcPts val="281"/>
              </a:spcBef>
              <a:buNone/>
              <a:tabLst>
                <a:tab algn="l" pos="0"/>
              </a:tabLst>
            </a:pPr>
            <a:r>
              <a:rPr b="0" lang="en-US" sz="1400" strike="noStrike" u="none">
                <a:solidFill>
                  <a:schemeClr val="dk1"/>
                </a:solidFill>
                <a:effectLst/>
                <a:uFillTx/>
                <a:latin typeface="Calibri"/>
              </a:rPr>
              <a:t>Click to edit Master text styles</a:t>
            </a:r>
            <a:endParaRPr b="0" lang="en-US" sz="1400" strike="noStrike" u="none">
              <a:solidFill>
                <a:schemeClr val="dk1"/>
              </a:solidFill>
              <a:effectLst/>
              <a:uFillTx/>
              <a:latin typeface="Calibri"/>
            </a:endParaRPr>
          </a:p>
        </p:txBody>
      </p:sp>
      <p:sp>
        <p:nvSpPr>
          <p:cNvPr id="50" name="PlaceHolder 4"/>
          <p:cNvSpPr>
            <a:spLocks noGrp="1"/>
          </p:cNvSpPr>
          <p:nvPr>
            <p:ph type="dt" idx="28"/>
          </p:nvPr>
        </p:nvSpPr>
        <p:spPr>
          <a:xfrm>
            <a:off x="457200" y="6356520"/>
            <a:ext cx="2133360" cy="364680"/>
          </a:xfrm>
          <a:prstGeom prst="rect">
            <a:avLst/>
          </a:prstGeom>
          <a:noFill/>
          <a:ln w="0">
            <a:noFill/>
          </a:ln>
        </p:spPr>
        <p:txBody>
          <a:bodyPr lIns="91440" rIns="91440" tIns="45720" bIns="45720" anchor="ctr">
            <a:noAutofit/>
          </a:bodyPr>
          <a:lstStyle>
            <a:lvl1pPr indent="0" defTabSz="457200">
              <a:lnSpc>
                <a:spcPct val="100000"/>
              </a:lnSpc>
              <a:buNone/>
              <a:defRPr b="0" lang="en-US" sz="1200" strike="noStrike" u="none">
                <a:solidFill>
                  <a:schemeClr val="dk1">
                    <a:tint val="75000"/>
                  </a:schemeClr>
                </a:solidFill>
                <a:effectLst/>
                <a:uFillTx/>
                <a:latin typeface="Calibri"/>
              </a:defRPr>
            </a:lvl1pPr>
          </a:lstStyle>
          <a:p>
            <a:pPr indent="0" defTabSz="457200">
              <a:lnSpc>
                <a:spcPct val="100000"/>
              </a:lnSpc>
              <a:buNone/>
            </a:pPr>
            <a:r>
              <a:rPr b="0" lang="en-US" sz="1200" strike="noStrike" u="none">
                <a:solidFill>
                  <a:schemeClr val="dk1">
                    <a:tint val="75000"/>
                  </a:schemeClr>
                </a:solidFill>
                <a:effectLst/>
                <a:uFillTx/>
                <a:latin typeface="Calibri"/>
              </a:rPr>
              <a:t>&lt;date/time&gt;</a:t>
            </a:r>
            <a:endParaRPr b="0" lang="en-US" sz="1200" strike="noStrike" u="none">
              <a:solidFill>
                <a:srgbClr val="000000"/>
              </a:solidFill>
              <a:effectLst/>
              <a:uFillTx/>
              <a:latin typeface="Times New Roman"/>
            </a:endParaRPr>
          </a:p>
        </p:txBody>
      </p:sp>
      <p:sp>
        <p:nvSpPr>
          <p:cNvPr id="51" name="PlaceHolder 5"/>
          <p:cNvSpPr>
            <a:spLocks noGrp="1"/>
          </p:cNvSpPr>
          <p:nvPr>
            <p:ph type="ftr" idx="29"/>
          </p:nvPr>
        </p:nvSpPr>
        <p:spPr>
          <a:xfrm>
            <a:off x="3124080" y="6356520"/>
            <a:ext cx="2895120" cy="364680"/>
          </a:xfrm>
          <a:prstGeom prst="rect">
            <a:avLst/>
          </a:prstGeom>
          <a:noFill/>
          <a:ln w="0">
            <a:noFill/>
          </a:ln>
        </p:spPr>
        <p:txBody>
          <a:bodyPr lIns="91440" rIns="91440" tIns="45720" bIns="45720" anchor="ctr">
            <a:noAutofit/>
          </a:bodyPr>
          <a:lstStyle>
            <a:lvl1pPr indent="0" algn="ctr">
              <a:buNone/>
              <a:defRPr b="0" lang="en-US" sz="1400" strike="noStrike" u="none">
                <a:solidFill>
                  <a:srgbClr val="000000"/>
                </a:solidFill>
                <a:effectLst/>
                <a:uFillTx/>
                <a:latin typeface="Times New Roman"/>
              </a:defRPr>
            </a:lvl1pPr>
          </a:lstStyle>
          <a:p>
            <a:pPr indent="0" algn="ctr">
              <a:buNone/>
            </a:pPr>
            <a:r>
              <a:rPr b="0" lang="en-US" sz="1400" strike="noStrike" u="none">
                <a:solidFill>
                  <a:srgbClr val="000000"/>
                </a:solidFill>
                <a:effectLst/>
                <a:uFillTx/>
                <a:latin typeface="Times New Roman"/>
              </a:rPr>
              <a:t>&lt;footer&gt;</a:t>
            </a:r>
            <a:endParaRPr b="0" lang="en-US" sz="1400" strike="noStrike" u="none">
              <a:solidFill>
                <a:srgbClr val="000000"/>
              </a:solidFill>
              <a:effectLst/>
              <a:uFillTx/>
              <a:latin typeface="Times New Roman"/>
            </a:endParaRPr>
          </a:p>
        </p:txBody>
      </p:sp>
      <p:sp>
        <p:nvSpPr>
          <p:cNvPr id="52" name="PlaceHolder 6"/>
          <p:cNvSpPr>
            <a:spLocks noGrp="1"/>
          </p:cNvSpPr>
          <p:nvPr>
            <p:ph type="sldNum" idx="30"/>
          </p:nvPr>
        </p:nvSpPr>
        <p:spPr>
          <a:xfrm>
            <a:off x="6553080" y="6356520"/>
            <a:ext cx="2133360" cy="364680"/>
          </a:xfrm>
          <a:prstGeom prst="rect">
            <a:avLst/>
          </a:prstGeom>
          <a:noFill/>
          <a:ln w="0">
            <a:noFill/>
          </a:ln>
        </p:spPr>
        <p:txBody>
          <a:bodyPr lIns="91440" rIns="91440" tIns="45720" bIns="45720" anchor="ctr">
            <a:noAutofit/>
          </a:bodyPr>
          <a:lstStyle>
            <a:lvl1pPr indent="0" algn="r" defTabSz="457200">
              <a:lnSpc>
                <a:spcPct val="100000"/>
              </a:lnSpc>
              <a:buNone/>
              <a:defRPr b="0" lang="en-US" sz="1200" strike="noStrike" u="none">
                <a:solidFill>
                  <a:schemeClr val="dk1">
                    <a:tint val="75000"/>
                  </a:schemeClr>
                </a:solidFill>
                <a:effectLst/>
                <a:uFillTx/>
                <a:latin typeface="Calibri"/>
              </a:defRPr>
            </a:lvl1pPr>
          </a:lstStyle>
          <a:p>
            <a:pPr indent="0" algn="r" defTabSz="457200">
              <a:lnSpc>
                <a:spcPct val="100000"/>
              </a:lnSpc>
              <a:buNone/>
            </a:pPr>
            <a:fld id="{44354861-4190-4081-B89B-EA955A11FFB5}" type="slidenum">
              <a:rPr b="0" lang="en-US" sz="1200" strike="noStrike" u="none">
                <a:solidFill>
                  <a:schemeClr val="dk1">
                    <a:tint val="75000"/>
                  </a:schemeClr>
                </a:solidFill>
                <a:effectLst/>
                <a:uFillTx/>
                <a:latin typeface="Calibri"/>
              </a:rPr>
              <a:t>&lt;number&gt;</a:t>
            </a:fld>
            <a:endParaRPr b="0" lang="en-US" sz="1200" strike="noStrike" u="none">
              <a:solidFill>
                <a:srgbClr val="000000"/>
              </a:solidFill>
              <a:effectLst/>
              <a:uFillTx/>
              <a:latin typeface="Times New Roman"/>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Picture with Caption">
    <p:bg>
      <p:bgPr>
        <a:solidFill>
          <a:srgbClr val="ffffff"/>
        </a:solidFill>
      </p:bgPr>
    </p:bg>
    <p:spTree>
      <p:nvGrpSpPr>
        <p:cNvPr id="1" name=""/>
        <p:cNvGrpSpPr/>
        <p:nvPr/>
      </p:nvGrpSpPr>
      <p:grpSpPr>
        <a:xfrm>
          <a:off x="0" y="0"/>
          <a:ext cx="0" cy="0"/>
          <a:chOff x="0" y="0"/>
          <a:chExt cx="0" cy="0"/>
        </a:xfrm>
      </p:grpSpPr>
      <p:sp>
        <p:nvSpPr>
          <p:cNvPr id="53" name="PlaceHolder 1"/>
          <p:cNvSpPr>
            <a:spLocks noGrp="1"/>
          </p:cNvSpPr>
          <p:nvPr>
            <p:ph type="title"/>
          </p:nvPr>
        </p:nvSpPr>
        <p:spPr>
          <a:xfrm>
            <a:off x="1792440" y="4800600"/>
            <a:ext cx="5486040" cy="566280"/>
          </a:xfrm>
          <a:prstGeom prst="rect">
            <a:avLst/>
          </a:prstGeom>
          <a:noFill/>
          <a:ln w="0">
            <a:noFill/>
          </a:ln>
        </p:spPr>
        <p:txBody>
          <a:bodyPr lIns="91440" rIns="91440" tIns="45720" bIns="45720" anchor="b">
            <a:noAutofit/>
          </a:bodyPr>
          <a:p>
            <a:pPr indent="0" defTabSz="457200">
              <a:lnSpc>
                <a:spcPct val="100000"/>
              </a:lnSpc>
              <a:buNone/>
            </a:pPr>
            <a:r>
              <a:rPr b="1" lang="en-US" sz="2000" strike="noStrike" u="none">
                <a:solidFill>
                  <a:schemeClr val="dk1"/>
                </a:solidFill>
                <a:effectLst/>
                <a:uFillTx/>
                <a:latin typeface="Calibri"/>
              </a:rPr>
              <a:t>Click to edit Master title style</a:t>
            </a:r>
            <a:endParaRPr b="0" lang="en-US" sz="2000" strike="noStrike" u="none">
              <a:solidFill>
                <a:schemeClr val="dk1"/>
              </a:solidFill>
              <a:effectLst/>
              <a:uFillTx/>
              <a:latin typeface="Calibri"/>
            </a:endParaRPr>
          </a:p>
        </p:txBody>
      </p:sp>
      <p:sp>
        <p:nvSpPr>
          <p:cNvPr id="54" name="PlaceHolder 2"/>
          <p:cNvSpPr>
            <a:spLocks noGrp="1"/>
          </p:cNvSpPr>
          <p:nvPr>
            <p:ph type="body"/>
          </p:nvPr>
        </p:nvSpPr>
        <p:spPr>
          <a:xfrm>
            <a:off x="1792440" y="612720"/>
            <a:ext cx="5486040" cy="4114440"/>
          </a:xfrm>
          <a:prstGeom prst="rect">
            <a:avLst/>
          </a:prstGeom>
          <a:noFill/>
          <a:ln w="0">
            <a:noFill/>
          </a:ln>
        </p:spPr>
        <p:txBody>
          <a:bodyPr lIns="90000" rIns="90000" tIns="45000" bIns="45000" anchor="t">
            <a:noAutofit/>
          </a:bodyPr>
          <a:p>
            <a:pPr marL="432000" indent="-324000">
              <a:spcBef>
                <a:spcPts val="1417"/>
              </a:spcBef>
              <a:buClr>
                <a:srgbClr val="000000"/>
              </a:buClr>
              <a:buSzPct val="45000"/>
              <a:buFont typeface="Wingdings" charset="2"/>
              <a:buChar char=""/>
            </a:pPr>
            <a:r>
              <a:rPr b="0" lang="en-US" sz="3200" strike="noStrike" u="none">
                <a:solidFill>
                  <a:schemeClr val="dk1"/>
                </a:solidFill>
                <a:effectLst/>
                <a:uFillTx/>
                <a:latin typeface="Calibri"/>
              </a:rPr>
              <a:t>Click to edit the outline text format</a:t>
            </a:r>
            <a:endParaRPr b="0" lang="en-US" sz="3200" strike="noStrike" u="none">
              <a:solidFill>
                <a:schemeClr val="dk1"/>
              </a:solidFill>
              <a:effectLst/>
              <a:uFillTx/>
              <a:latin typeface="Calibri"/>
            </a:endParaRPr>
          </a:p>
          <a:p>
            <a:pPr lvl="1" marL="864000" indent="-324000">
              <a:spcBef>
                <a:spcPts val="1134"/>
              </a:spcBef>
              <a:buClr>
                <a:srgbClr val="000000"/>
              </a:buClr>
              <a:buSzPct val="75000"/>
              <a:buFont typeface="Symbol" charset="2"/>
              <a:buChar char=""/>
            </a:pPr>
            <a:r>
              <a:rPr b="0" lang="en-US" sz="3200" strike="noStrike" u="none">
                <a:solidFill>
                  <a:schemeClr val="dk1"/>
                </a:solidFill>
                <a:effectLst/>
                <a:uFillTx/>
                <a:latin typeface="Calibri"/>
              </a:rPr>
              <a:t>Second Outline Level</a:t>
            </a:r>
            <a:endParaRPr b="0" lang="en-US" sz="3200" strike="noStrike" u="none">
              <a:solidFill>
                <a:schemeClr val="dk1"/>
              </a:solidFill>
              <a:effectLst/>
              <a:uFillTx/>
              <a:latin typeface="Calibri"/>
            </a:endParaRPr>
          </a:p>
          <a:p>
            <a:pPr lvl="2" marL="1296000" indent="-288000">
              <a:spcBef>
                <a:spcPts val="850"/>
              </a:spcBef>
              <a:buClr>
                <a:srgbClr val="000000"/>
              </a:buClr>
              <a:buSzPct val="45000"/>
              <a:buFont typeface="Wingdings" charset="2"/>
              <a:buChar char=""/>
            </a:pPr>
            <a:r>
              <a:rPr b="0" lang="en-US" sz="3200" strike="noStrike" u="none">
                <a:solidFill>
                  <a:schemeClr val="dk1"/>
                </a:solidFill>
                <a:effectLst/>
                <a:uFillTx/>
                <a:latin typeface="Calibri"/>
              </a:rPr>
              <a:t>Third Outline Level</a:t>
            </a:r>
            <a:endParaRPr b="0" lang="en-US" sz="3200" strike="noStrike" u="none">
              <a:solidFill>
                <a:schemeClr val="dk1"/>
              </a:solidFill>
              <a:effectLst/>
              <a:uFillTx/>
              <a:latin typeface="Calibri"/>
            </a:endParaRPr>
          </a:p>
          <a:p>
            <a:pPr lvl="3" marL="1728000" indent="-216000">
              <a:spcBef>
                <a:spcPts val="567"/>
              </a:spcBef>
              <a:buClr>
                <a:srgbClr val="000000"/>
              </a:buClr>
              <a:buSzPct val="75000"/>
              <a:buFont typeface="Symbol" charset="2"/>
              <a:buChar char=""/>
            </a:pPr>
            <a:r>
              <a:rPr b="0" lang="en-US" sz="3200" strike="noStrike" u="none">
                <a:solidFill>
                  <a:schemeClr val="dk1"/>
                </a:solidFill>
                <a:effectLst/>
                <a:uFillTx/>
                <a:latin typeface="Calibri"/>
              </a:rPr>
              <a:t>Fourth Outline Level</a:t>
            </a:r>
            <a:endParaRPr b="0" lang="en-US" sz="3200" strike="noStrike" u="none">
              <a:solidFill>
                <a:schemeClr val="dk1"/>
              </a:solidFill>
              <a:effectLst/>
              <a:uFillTx/>
              <a:latin typeface="Calibri"/>
            </a:endParaRPr>
          </a:p>
          <a:p>
            <a:pPr lvl="4" marL="2160000" indent="-216000">
              <a:spcBef>
                <a:spcPts val="283"/>
              </a:spcBef>
              <a:buClr>
                <a:srgbClr val="000000"/>
              </a:buClr>
              <a:buSzPct val="45000"/>
              <a:buFont typeface="Wingdings" charset="2"/>
              <a:buChar char=""/>
            </a:pPr>
            <a:r>
              <a:rPr b="0" lang="en-US" sz="3200" strike="noStrike" u="none">
                <a:solidFill>
                  <a:schemeClr val="dk1"/>
                </a:solidFill>
                <a:effectLst/>
                <a:uFillTx/>
                <a:latin typeface="Calibri"/>
              </a:rPr>
              <a:t>Fifth Outline Level</a:t>
            </a:r>
            <a:endParaRPr b="0" lang="en-US" sz="3200" strike="noStrike" u="none">
              <a:solidFill>
                <a:schemeClr val="dk1"/>
              </a:solidFill>
              <a:effectLst/>
              <a:uFillTx/>
              <a:latin typeface="Calibri"/>
            </a:endParaRPr>
          </a:p>
          <a:p>
            <a:pPr lvl="5" marL="2592000" indent="-216000">
              <a:spcBef>
                <a:spcPts val="283"/>
              </a:spcBef>
              <a:buClr>
                <a:srgbClr val="000000"/>
              </a:buClr>
              <a:buSzPct val="45000"/>
              <a:buFont typeface="Wingdings" charset="2"/>
              <a:buChar char=""/>
            </a:pPr>
            <a:r>
              <a:rPr b="0" lang="en-US" sz="3200" strike="noStrike" u="none">
                <a:solidFill>
                  <a:schemeClr val="dk1"/>
                </a:solidFill>
                <a:effectLst/>
                <a:uFillTx/>
                <a:latin typeface="Calibri"/>
              </a:rPr>
              <a:t>Sixth Outline Level</a:t>
            </a:r>
            <a:endParaRPr b="0" lang="en-US" sz="3200" strike="noStrike" u="none">
              <a:solidFill>
                <a:schemeClr val="dk1"/>
              </a:solidFill>
              <a:effectLst/>
              <a:uFillTx/>
              <a:latin typeface="Calibri"/>
            </a:endParaRPr>
          </a:p>
          <a:p>
            <a:pPr lvl="6" marL="3024000" indent="-216000">
              <a:spcBef>
                <a:spcPts val="283"/>
              </a:spcBef>
              <a:buClr>
                <a:srgbClr val="000000"/>
              </a:buClr>
              <a:buSzPct val="45000"/>
              <a:buFont typeface="Wingdings" charset="2"/>
              <a:buChar char=""/>
            </a:pPr>
            <a:r>
              <a:rPr b="0" lang="en-US" sz="3200" strike="noStrike" u="none">
                <a:solidFill>
                  <a:schemeClr val="dk1"/>
                </a:solidFill>
                <a:effectLst/>
                <a:uFillTx/>
                <a:latin typeface="Calibri"/>
              </a:rPr>
              <a:t>Seventh Outline Level</a:t>
            </a:r>
            <a:endParaRPr b="0" lang="en-US" sz="3200" strike="noStrike" u="none">
              <a:solidFill>
                <a:schemeClr val="dk1"/>
              </a:solidFill>
              <a:effectLst/>
              <a:uFillTx/>
              <a:latin typeface="Calibri"/>
            </a:endParaRPr>
          </a:p>
        </p:txBody>
      </p:sp>
      <p:sp>
        <p:nvSpPr>
          <p:cNvPr id="55" name="PlaceHolder 3"/>
          <p:cNvSpPr>
            <a:spLocks noGrp="1"/>
          </p:cNvSpPr>
          <p:nvPr>
            <p:ph type="body"/>
          </p:nvPr>
        </p:nvSpPr>
        <p:spPr>
          <a:xfrm>
            <a:off x="1792440" y="5367240"/>
            <a:ext cx="5486040" cy="804600"/>
          </a:xfrm>
          <a:prstGeom prst="rect">
            <a:avLst/>
          </a:prstGeom>
          <a:noFill/>
          <a:ln w="0">
            <a:noFill/>
          </a:ln>
        </p:spPr>
        <p:txBody>
          <a:bodyPr lIns="91440" rIns="91440" tIns="45720" bIns="45720" anchor="t">
            <a:noAutofit/>
          </a:bodyPr>
          <a:p>
            <a:pPr indent="0" defTabSz="457200">
              <a:lnSpc>
                <a:spcPct val="100000"/>
              </a:lnSpc>
              <a:spcBef>
                <a:spcPts val="281"/>
              </a:spcBef>
              <a:buNone/>
              <a:tabLst>
                <a:tab algn="l" pos="0"/>
              </a:tabLst>
            </a:pPr>
            <a:r>
              <a:rPr b="0" lang="en-US" sz="1400" strike="noStrike" u="none">
                <a:solidFill>
                  <a:schemeClr val="dk1"/>
                </a:solidFill>
                <a:effectLst/>
                <a:uFillTx/>
                <a:latin typeface="Calibri"/>
              </a:rPr>
              <a:t>Click to edit Master text styles</a:t>
            </a:r>
            <a:endParaRPr b="0" lang="en-US" sz="1400" strike="noStrike" u="none">
              <a:solidFill>
                <a:schemeClr val="dk1"/>
              </a:solidFill>
              <a:effectLst/>
              <a:uFillTx/>
              <a:latin typeface="Calibri"/>
            </a:endParaRPr>
          </a:p>
        </p:txBody>
      </p:sp>
      <p:sp>
        <p:nvSpPr>
          <p:cNvPr id="56" name="PlaceHolder 4"/>
          <p:cNvSpPr>
            <a:spLocks noGrp="1"/>
          </p:cNvSpPr>
          <p:nvPr>
            <p:ph type="dt" idx="31"/>
          </p:nvPr>
        </p:nvSpPr>
        <p:spPr>
          <a:xfrm>
            <a:off x="457200" y="6356520"/>
            <a:ext cx="2133360" cy="364680"/>
          </a:xfrm>
          <a:prstGeom prst="rect">
            <a:avLst/>
          </a:prstGeom>
          <a:noFill/>
          <a:ln w="0">
            <a:noFill/>
          </a:ln>
        </p:spPr>
        <p:txBody>
          <a:bodyPr lIns="91440" rIns="91440" tIns="45720" bIns="45720" anchor="ctr">
            <a:noAutofit/>
          </a:bodyPr>
          <a:lstStyle>
            <a:lvl1pPr indent="0" defTabSz="457200">
              <a:lnSpc>
                <a:spcPct val="100000"/>
              </a:lnSpc>
              <a:buNone/>
              <a:defRPr b="0" lang="en-US" sz="1200" strike="noStrike" u="none">
                <a:solidFill>
                  <a:schemeClr val="dk1">
                    <a:tint val="75000"/>
                  </a:schemeClr>
                </a:solidFill>
                <a:effectLst/>
                <a:uFillTx/>
                <a:latin typeface="Calibri"/>
              </a:defRPr>
            </a:lvl1pPr>
          </a:lstStyle>
          <a:p>
            <a:pPr indent="0" defTabSz="457200">
              <a:lnSpc>
                <a:spcPct val="100000"/>
              </a:lnSpc>
              <a:buNone/>
            </a:pPr>
            <a:r>
              <a:rPr b="0" lang="en-US" sz="1200" strike="noStrike" u="none">
                <a:solidFill>
                  <a:schemeClr val="dk1">
                    <a:tint val="75000"/>
                  </a:schemeClr>
                </a:solidFill>
                <a:effectLst/>
                <a:uFillTx/>
                <a:latin typeface="Calibri"/>
              </a:rPr>
              <a:t>&lt;date/time&gt;</a:t>
            </a:r>
            <a:endParaRPr b="0" lang="en-US" sz="1200" strike="noStrike" u="none">
              <a:solidFill>
                <a:srgbClr val="000000"/>
              </a:solidFill>
              <a:effectLst/>
              <a:uFillTx/>
              <a:latin typeface="Times New Roman"/>
            </a:endParaRPr>
          </a:p>
        </p:txBody>
      </p:sp>
      <p:sp>
        <p:nvSpPr>
          <p:cNvPr id="57" name="PlaceHolder 5"/>
          <p:cNvSpPr>
            <a:spLocks noGrp="1"/>
          </p:cNvSpPr>
          <p:nvPr>
            <p:ph type="ftr" idx="32"/>
          </p:nvPr>
        </p:nvSpPr>
        <p:spPr>
          <a:xfrm>
            <a:off x="3124080" y="6356520"/>
            <a:ext cx="2895120" cy="364680"/>
          </a:xfrm>
          <a:prstGeom prst="rect">
            <a:avLst/>
          </a:prstGeom>
          <a:noFill/>
          <a:ln w="0">
            <a:noFill/>
          </a:ln>
        </p:spPr>
        <p:txBody>
          <a:bodyPr lIns="91440" rIns="91440" tIns="45720" bIns="45720" anchor="ctr">
            <a:noAutofit/>
          </a:bodyPr>
          <a:lstStyle>
            <a:lvl1pPr indent="0" algn="ctr">
              <a:buNone/>
              <a:defRPr b="0" lang="en-US" sz="1400" strike="noStrike" u="none">
                <a:solidFill>
                  <a:srgbClr val="000000"/>
                </a:solidFill>
                <a:effectLst/>
                <a:uFillTx/>
                <a:latin typeface="Times New Roman"/>
              </a:defRPr>
            </a:lvl1pPr>
          </a:lstStyle>
          <a:p>
            <a:pPr indent="0" algn="ctr">
              <a:buNone/>
            </a:pPr>
            <a:r>
              <a:rPr b="0" lang="en-US" sz="1400" strike="noStrike" u="none">
                <a:solidFill>
                  <a:srgbClr val="000000"/>
                </a:solidFill>
                <a:effectLst/>
                <a:uFillTx/>
                <a:latin typeface="Times New Roman"/>
              </a:rPr>
              <a:t>&lt;footer&gt;</a:t>
            </a:r>
            <a:endParaRPr b="0" lang="en-US" sz="1400" strike="noStrike" u="none">
              <a:solidFill>
                <a:srgbClr val="000000"/>
              </a:solidFill>
              <a:effectLst/>
              <a:uFillTx/>
              <a:latin typeface="Times New Roman"/>
            </a:endParaRPr>
          </a:p>
        </p:txBody>
      </p:sp>
      <p:sp>
        <p:nvSpPr>
          <p:cNvPr id="58" name="PlaceHolder 6"/>
          <p:cNvSpPr>
            <a:spLocks noGrp="1"/>
          </p:cNvSpPr>
          <p:nvPr>
            <p:ph type="sldNum" idx="33"/>
          </p:nvPr>
        </p:nvSpPr>
        <p:spPr>
          <a:xfrm>
            <a:off x="6553080" y="6356520"/>
            <a:ext cx="2133360" cy="364680"/>
          </a:xfrm>
          <a:prstGeom prst="rect">
            <a:avLst/>
          </a:prstGeom>
          <a:noFill/>
          <a:ln w="0">
            <a:noFill/>
          </a:ln>
        </p:spPr>
        <p:txBody>
          <a:bodyPr lIns="91440" rIns="91440" tIns="45720" bIns="45720" anchor="ctr">
            <a:noAutofit/>
          </a:bodyPr>
          <a:lstStyle>
            <a:lvl1pPr indent="0" algn="r" defTabSz="457200">
              <a:lnSpc>
                <a:spcPct val="100000"/>
              </a:lnSpc>
              <a:buNone/>
              <a:defRPr b="0" lang="en-US" sz="1200" strike="noStrike" u="none">
                <a:solidFill>
                  <a:schemeClr val="dk1">
                    <a:tint val="75000"/>
                  </a:schemeClr>
                </a:solidFill>
                <a:effectLst/>
                <a:uFillTx/>
                <a:latin typeface="Calibri"/>
              </a:defRPr>
            </a:lvl1pPr>
          </a:lstStyle>
          <a:p>
            <a:pPr indent="0" algn="r" defTabSz="457200">
              <a:lnSpc>
                <a:spcPct val="100000"/>
              </a:lnSpc>
              <a:buNone/>
            </a:pPr>
            <a:fld id="{D0EFF751-0CC6-4CDF-B28F-5583F11E1C34}" type="slidenum">
              <a:rPr b="0" lang="en-US" sz="1200" strike="noStrike" u="none">
                <a:solidFill>
                  <a:schemeClr val="dk1">
                    <a:tint val="75000"/>
                  </a:schemeClr>
                </a:solidFill>
                <a:effectLst/>
                <a:uFillTx/>
                <a:latin typeface="Calibri"/>
              </a:rPr>
              <a:t>&lt;number&gt;</a:t>
            </a:fld>
            <a:endParaRPr b="0" lang="en-US" sz="1200" strike="noStrike" u="none">
              <a:solidFill>
                <a:srgbClr val="000000"/>
              </a:solidFill>
              <a:effectLst/>
              <a:uFillTx/>
              <a:latin typeface="Times New Roman"/>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vertTx" preserve="1">
  <p:cSld name="Title and Vertical Text">
    <p:bg>
      <p:bgPr>
        <a:solidFill>
          <a:srgbClr val="ffffff"/>
        </a:solidFill>
      </p:bgPr>
    </p:bg>
    <p:spTree>
      <p:nvGrpSpPr>
        <p:cNvPr id="1" name=""/>
        <p:cNvGrpSpPr/>
        <p:nvPr/>
      </p:nvGrpSpPr>
      <p:grpSpPr>
        <a:xfrm>
          <a:off x="0" y="0"/>
          <a:ext cx="0" cy="0"/>
          <a:chOff x="0" y="0"/>
          <a:chExt cx="0" cy="0"/>
        </a:xfrm>
      </p:grpSpPr>
      <p:sp>
        <p:nvSpPr>
          <p:cNvPr id="4" name="PlaceHolder 1"/>
          <p:cNvSpPr>
            <a:spLocks noGrp="1"/>
          </p:cNvSpPr>
          <p:nvPr>
            <p:ph type="title"/>
          </p:nvPr>
        </p:nvSpPr>
        <p:spPr>
          <a:xfrm>
            <a:off x="457200" y="274680"/>
            <a:ext cx="8229240" cy="1142640"/>
          </a:xfrm>
          <a:prstGeom prst="rect">
            <a:avLst/>
          </a:prstGeom>
          <a:noFill/>
          <a:ln w="0">
            <a:noFill/>
          </a:ln>
        </p:spPr>
        <p:txBody>
          <a:bodyPr lIns="91440" rIns="91440" tIns="45720" bIns="45720" anchor="ctr">
            <a:noAutofit/>
          </a:bodyPr>
          <a:p>
            <a:pPr indent="0" algn="ctr" defTabSz="457200">
              <a:lnSpc>
                <a:spcPct val="100000"/>
              </a:lnSpc>
              <a:buNone/>
            </a:pPr>
            <a:r>
              <a:rPr b="0" lang="en-US" sz="4400" strike="noStrike" u="none">
                <a:solidFill>
                  <a:schemeClr val="dk1"/>
                </a:solidFill>
                <a:effectLst/>
                <a:uFillTx/>
                <a:latin typeface="Calibri"/>
              </a:rPr>
              <a:t>Click to edit Master title style</a:t>
            </a:r>
            <a:endParaRPr b="0" lang="en-US" sz="4400" strike="noStrike" u="none">
              <a:solidFill>
                <a:schemeClr val="dk1"/>
              </a:solidFill>
              <a:effectLst/>
              <a:uFillTx/>
              <a:latin typeface="Calibri"/>
            </a:endParaRPr>
          </a:p>
        </p:txBody>
      </p:sp>
      <p:sp>
        <p:nvSpPr>
          <p:cNvPr id="5" name="PlaceHolder 2"/>
          <p:cNvSpPr>
            <a:spLocks noGrp="1"/>
          </p:cNvSpPr>
          <p:nvPr>
            <p:ph type="body"/>
          </p:nvPr>
        </p:nvSpPr>
        <p:spPr>
          <a:xfrm>
            <a:off x="457200" y="1600200"/>
            <a:ext cx="8229240" cy="4525560"/>
          </a:xfrm>
          <a:prstGeom prst="rect">
            <a:avLst/>
          </a:prstGeom>
          <a:noFill/>
          <a:ln w="0">
            <a:noFill/>
          </a:ln>
        </p:spPr>
        <p:txBody>
          <a:bodyPr lIns="91440" rIns="91440" tIns="45720" bIns="45720" anchor="t" vert="eaVert">
            <a:noAutofit/>
          </a:bodyPr>
          <a:p>
            <a:pPr marL="343080" indent="-343080" defTabSz="457200">
              <a:lnSpc>
                <a:spcPct val="100000"/>
              </a:lnSpc>
              <a:spcBef>
                <a:spcPts val="641"/>
              </a:spcBef>
              <a:buClr>
                <a:srgbClr val="000000"/>
              </a:buClr>
              <a:buFont typeface="Arial"/>
              <a:buChar char="•"/>
            </a:pPr>
            <a:r>
              <a:rPr b="0" lang="en-US" sz="3200" strike="noStrike" u="none">
                <a:solidFill>
                  <a:schemeClr val="dk1"/>
                </a:solidFill>
                <a:effectLst/>
                <a:uFillTx/>
                <a:latin typeface="Calibri"/>
              </a:rPr>
              <a:t>Click to edit Master text styles</a:t>
            </a:r>
            <a:endParaRPr b="0" lang="en-US" sz="3200" strike="noStrike" u="none">
              <a:solidFill>
                <a:schemeClr val="dk1"/>
              </a:solidFill>
              <a:effectLst/>
              <a:uFillTx/>
              <a:latin typeface="Calibri"/>
            </a:endParaRPr>
          </a:p>
          <a:p>
            <a:pPr lvl="1" marL="743040" indent="-285840" defTabSz="457200">
              <a:lnSpc>
                <a:spcPct val="100000"/>
              </a:lnSpc>
              <a:spcBef>
                <a:spcPts val="561"/>
              </a:spcBef>
              <a:buClr>
                <a:srgbClr val="000000"/>
              </a:buClr>
              <a:buFont typeface="Arial"/>
              <a:buChar char="–"/>
            </a:pPr>
            <a:r>
              <a:rPr b="0" lang="en-US" sz="2800" strike="noStrike" u="none">
                <a:solidFill>
                  <a:schemeClr val="dk1"/>
                </a:solidFill>
                <a:effectLst/>
                <a:uFillTx/>
                <a:latin typeface="Calibri"/>
              </a:rPr>
              <a:t>Second level</a:t>
            </a:r>
            <a:endParaRPr b="0" lang="en-US" sz="2800" strike="noStrike" u="none">
              <a:solidFill>
                <a:schemeClr val="dk1"/>
              </a:solidFill>
              <a:effectLst/>
              <a:uFillTx/>
              <a:latin typeface="Calibri"/>
            </a:endParaRPr>
          </a:p>
          <a:p>
            <a:pPr lvl="2" marL="1143000" indent="-228600" defTabSz="457200">
              <a:lnSpc>
                <a:spcPct val="100000"/>
              </a:lnSpc>
              <a:spcBef>
                <a:spcPts val="479"/>
              </a:spcBef>
              <a:buClr>
                <a:srgbClr val="000000"/>
              </a:buClr>
              <a:buFont typeface="Arial"/>
              <a:buChar char="•"/>
            </a:pPr>
            <a:r>
              <a:rPr b="0" lang="en-US" sz="2400" strike="noStrike" u="none">
                <a:solidFill>
                  <a:schemeClr val="dk1"/>
                </a:solidFill>
                <a:effectLst/>
                <a:uFillTx/>
                <a:latin typeface="Calibri"/>
              </a:rPr>
              <a:t>Third level</a:t>
            </a:r>
            <a:endParaRPr b="0" lang="en-US" sz="2400" strike="noStrike" u="none">
              <a:solidFill>
                <a:schemeClr val="dk1"/>
              </a:solidFill>
              <a:effectLst/>
              <a:uFillTx/>
              <a:latin typeface="Calibri"/>
            </a:endParaRPr>
          </a:p>
          <a:p>
            <a:pPr lvl="3" marL="1600200" indent="-228600" defTabSz="457200">
              <a:lnSpc>
                <a:spcPct val="100000"/>
              </a:lnSpc>
              <a:spcBef>
                <a:spcPts val="400"/>
              </a:spcBef>
              <a:buClr>
                <a:srgbClr val="000000"/>
              </a:buClr>
              <a:buFont typeface="Arial"/>
              <a:buChar char="–"/>
            </a:pPr>
            <a:r>
              <a:rPr b="0" lang="en-US" sz="2000" strike="noStrike" u="none">
                <a:solidFill>
                  <a:schemeClr val="dk1"/>
                </a:solidFill>
                <a:effectLst/>
                <a:uFillTx/>
                <a:latin typeface="Calibri"/>
              </a:rPr>
              <a:t>Fourth level</a:t>
            </a:r>
            <a:endParaRPr b="0" lang="en-US" sz="2000" strike="noStrike" u="none">
              <a:solidFill>
                <a:schemeClr val="dk1"/>
              </a:solidFill>
              <a:effectLst/>
              <a:uFillTx/>
              <a:latin typeface="Calibri"/>
            </a:endParaRPr>
          </a:p>
          <a:p>
            <a:pPr lvl="4" marL="2057400" indent="-228600" defTabSz="457200">
              <a:lnSpc>
                <a:spcPct val="100000"/>
              </a:lnSpc>
              <a:spcBef>
                <a:spcPts val="400"/>
              </a:spcBef>
              <a:buClr>
                <a:srgbClr val="000000"/>
              </a:buClr>
              <a:buFont typeface="Arial"/>
              <a:buChar char="»"/>
            </a:pPr>
            <a:r>
              <a:rPr b="0" lang="en-US" sz="2000" strike="noStrike" u="none">
                <a:solidFill>
                  <a:schemeClr val="dk1"/>
                </a:solidFill>
                <a:effectLst/>
                <a:uFillTx/>
                <a:latin typeface="Calibri"/>
              </a:rPr>
              <a:t>Fifth level</a:t>
            </a:r>
            <a:endParaRPr b="0" lang="en-US" sz="2000" strike="noStrike" u="none">
              <a:solidFill>
                <a:schemeClr val="dk1"/>
              </a:solidFill>
              <a:effectLst/>
              <a:uFillTx/>
              <a:latin typeface="Calibri"/>
            </a:endParaRPr>
          </a:p>
        </p:txBody>
      </p:sp>
      <p:sp>
        <p:nvSpPr>
          <p:cNvPr id="6" name="PlaceHolder 3"/>
          <p:cNvSpPr>
            <a:spLocks noGrp="1"/>
          </p:cNvSpPr>
          <p:nvPr>
            <p:ph type="dt" idx="4"/>
          </p:nvPr>
        </p:nvSpPr>
        <p:spPr>
          <a:xfrm>
            <a:off x="457200" y="6356520"/>
            <a:ext cx="2133360" cy="364680"/>
          </a:xfrm>
          <a:prstGeom prst="rect">
            <a:avLst/>
          </a:prstGeom>
          <a:noFill/>
          <a:ln w="0">
            <a:noFill/>
          </a:ln>
        </p:spPr>
        <p:txBody>
          <a:bodyPr lIns="91440" rIns="91440" tIns="45720" bIns="45720" anchor="ctr">
            <a:noAutofit/>
          </a:bodyPr>
          <a:lstStyle>
            <a:lvl1pPr indent="0" defTabSz="457200">
              <a:lnSpc>
                <a:spcPct val="100000"/>
              </a:lnSpc>
              <a:buNone/>
              <a:defRPr b="0" lang="en-US" sz="1200" strike="noStrike" u="none">
                <a:solidFill>
                  <a:schemeClr val="dk1">
                    <a:tint val="75000"/>
                  </a:schemeClr>
                </a:solidFill>
                <a:effectLst/>
                <a:uFillTx/>
                <a:latin typeface="Calibri"/>
              </a:defRPr>
            </a:lvl1pPr>
          </a:lstStyle>
          <a:p>
            <a:pPr indent="0" defTabSz="457200">
              <a:lnSpc>
                <a:spcPct val="100000"/>
              </a:lnSpc>
              <a:buNone/>
            </a:pPr>
            <a:r>
              <a:rPr b="0" lang="en-US" sz="1200" strike="noStrike" u="none">
                <a:solidFill>
                  <a:schemeClr val="dk1">
                    <a:tint val="75000"/>
                  </a:schemeClr>
                </a:solidFill>
                <a:effectLst/>
                <a:uFillTx/>
                <a:latin typeface="Calibri"/>
              </a:rPr>
              <a:t>&lt;date/time&gt;</a:t>
            </a:r>
            <a:endParaRPr b="0" lang="en-US" sz="1200" strike="noStrike" u="none">
              <a:solidFill>
                <a:srgbClr val="000000"/>
              </a:solidFill>
              <a:effectLst/>
              <a:uFillTx/>
              <a:latin typeface="Times New Roman"/>
            </a:endParaRPr>
          </a:p>
        </p:txBody>
      </p:sp>
      <p:sp>
        <p:nvSpPr>
          <p:cNvPr id="7" name="PlaceHolder 4"/>
          <p:cNvSpPr>
            <a:spLocks noGrp="1"/>
          </p:cNvSpPr>
          <p:nvPr>
            <p:ph type="ftr" idx="5"/>
          </p:nvPr>
        </p:nvSpPr>
        <p:spPr>
          <a:xfrm>
            <a:off x="3124080" y="6356520"/>
            <a:ext cx="2895120" cy="364680"/>
          </a:xfrm>
          <a:prstGeom prst="rect">
            <a:avLst/>
          </a:prstGeom>
          <a:noFill/>
          <a:ln w="0">
            <a:noFill/>
          </a:ln>
        </p:spPr>
        <p:txBody>
          <a:bodyPr lIns="91440" rIns="91440" tIns="45720" bIns="45720" anchor="ctr">
            <a:noAutofit/>
          </a:bodyPr>
          <a:lstStyle>
            <a:lvl1pPr indent="0" algn="ctr">
              <a:buNone/>
              <a:defRPr b="0" lang="en-US" sz="1400" strike="noStrike" u="none">
                <a:solidFill>
                  <a:srgbClr val="000000"/>
                </a:solidFill>
                <a:effectLst/>
                <a:uFillTx/>
                <a:latin typeface="Times New Roman"/>
              </a:defRPr>
            </a:lvl1pPr>
          </a:lstStyle>
          <a:p>
            <a:pPr indent="0" algn="ctr">
              <a:buNone/>
            </a:pPr>
            <a:r>
              <a:rPr b="0" lang="en-US" sz="1400" strike="noStrike" u="none">
                <a:solidFill>
                  <a:srgbClr val="000000"/>
                </a:solidFill>
                <a:effectLst/>
                <a:uFillTx/>
                <a:latin typeface="Times New Roman"/>
              </a:rPr>
              <a:t>&lt;footer&gt;</a:t>
            </a:r>
            <a:endParaRPr b="0" lang="en-US" sz="1400" strike="noStrike" u="none">
              <a:solidFill>
                <a:srgbClr val="000000"/>
              </a:solidFill>
              <a:effectLst/>
              <a:uFillTx/>
              <a:latin typeface="Times New Roman"/>
            </a:endParaRPr>
          </a:p>
        </p:txBody>
      </p:sp>
      <p:sp>
        <p:nvSpPr>
          <p:cNvPr id="8" name="PlaceHolder 5"/>
          <p:cNvSpPr>
            <a:spLocks noGrp="1"/>
          </p:cNvSpPr>
          <p:nvPr>
            <p:ph type="sldNum" idx="6"/>
          </p:nvPr>
        </p:nvSpPr>
        <p:spPr>
          <a:xfrm>
            <a:off x="6553080" y="6356520"/>
            <a:ext cx="2133360" cy="364680"/>
          </a:xfrm>
          <a:prstGeom prst="rect">
            <a:avLst/>
          </a:prstGeom>
          <a:noFill/>
          <a:ln w="0">
            <a:noFill/>
          </a:ln>
        </p:spPr>
        <p:txBody>
          <a:bodyPr lIns="91440" rIns="91440" tIns="45720" bIns="45720" anchor="ctr">
            <a:noAutofit/>
          </a:bodyPr>
          <a:lstStyle>
            <a:lvl1pPr indent="0" algn="r" defTabSz="457200">
              <a:lnSpc>
                <a:spcPct val="100000"/>
              </a:lnSpc>
              <a:buNone/>
              <a:defRPr b="0" lang="en-US" sz="1200" strike="noStrike" u="none">
                <a:solidFill>
                  <a:schemeClr val="dk1">
                    <a:tint val="75000"/>
                  </a:schemeClr>
                </a:solidFill>
                <a:effectLst/>
                <a:uFillTx/>
                <a:latin typeface="Calibri"/>
              </a:defRPr>
            </a:lvl1pPr>
          </a:lstStyle>
          <a:p>
            <a:pPr indent="0" algn="r" defTabSz="457200">
              <a:lnSpc>
                <a:spcPct val="100000"/>
              </a:lnSpc>
              <a:buNone/>
            </a:pPr>
            <a:fld id="{A7A9A3EC-F2F8-4314-B6EE-0E31E7AC1B5A}" type="slidenum">
              <a:rPr b="0" lang="en-US" sz="1200" strike="noStrike" u="none">
                <a:solidFill>
                  <a:schemeClr val="dk1">
                    <a:tint val="75000"/>
                  </a:schemeClr>
                </a:solidFill>
                <a:effectLst/>
                <a:uFillTx/>
                <a:latin typeface="Calibri"/>
              </a:rPr>
              <a:t>&lt;number&gt;</a:t>
            </a:fld>
            <a:endParaRPr b="0" lang="en-US" sz="1200" strike="noStrike" u="none">
              <a:solidFill>
                <a:srgbClr val="000000"/>
              </a:solidFill>
              <a:effectLst/>
              <a:uFillTx/>
              <a:latin typeface="Times New Roman"/>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vertTitleAndTx" preserve="1">
  <p:cSld name="Vertical Title and Text">
    <p:bg>
      <p:bgPr>
        <a:solidFill>
          <a:srgbClr val="ffffff"/>
        </a:solidFill>
      </p:bgPr>
    </p:bg>
    <p:spTree>
      <p:nvGrpSpPr>
        <p:cNvPr id="1" name=""/>
        <p:cNvGrpSpPr/>
        <p:nvPr/>
      </p:nvGrpSpPr>
      <p:grpSpPr>
        <a:xfrm>
          <a:off x="0" y="0"/>
          <a:ext cx="0" cy="0"/>
          <a:chOff x="0" y="0"/>
          <a:chExt cx="0" cy="0"/>
        </a:xfrm>
      </p:grpSpPr>
      <p:sp>
        <p:nvSpPr>
          <p:cNvPr id="9" name="PlaceHolder 1"/>
          <p:cNvSpPr>
            <a:spLocks noGrp="1"/>
          </p:cNvSpPr>
          <p:nvPr>
            <p:ph type="title"/>
          </p:nvPr>
        </p:nvSpPr>
        <p:spPr>
          <a:xfrm>
            <a:off x="6629400" y="274680"/>
            <a:ext cx="2057040" cy="5851080"/>
          </a:xfrm>
          <a:prstGeom prst="rect">
            <a:avLst/>
          </a:prstGeom>
          <a:noFill/>
          <a:ln w="0">
            <a:noFill/>
          </a:ln>
        </p:spPr>
        <p:txBody>
          <a:bodyPr lIns="91440" rIns="91440" tIns="45720" bIns="45720" anchor="ctr" vert="eaVert">
            <a:noAutofit/>
          </a:bodyPr>
          <a:p>
            <a:pPr indent="0" algn="ctr" defTabSz="457200">
              <a:lnSpc>
                <a:spcPct val="100000"/>
              </a:lnSpc>
              <a:buNone/>
            </a:pPr>
            <a:r>
              <a:rPr b="0" lang="en-US" sz="4400" strike="noStrike" u="none">
                <a:solidFill>
                  <a:schemeClr val="dk1"/>
                </a:solidFill>
                <a:effectLst/>
                <a:uFillTx/>
                <a:latin typeface="Calibri"/>
              </a:rPr>
              <a:t>Click to edit Master title style</a:t>
            </a:r>
            <a:endParaRPr b="0" lang="en-US" sz="4400" strike="noStrike" u="none">
              <a:solidFill>
                <a:schemeClr val="dk1"/>
              </a:solidFill>
              <a:effectLst/>
              <a:uFillTx/>
              <a:latin typeface="Calibri"/>
            </a:endParaRPr>
          </a:p>
        </p:txBody>
      </p:sp>
      <p:sp>
        <p:nvSpPr>
          <p:cNvPr id="10" name="PlaceHolder 2"/>
          <p:cNvSpPr>
            <a:spLocks noGrp="1"/>
          </p:cNvSpPr>
          <p:nvPr>
            <p:ph type="body"/>
          </p:nvPr>
        </p:nvSpPr>
        <p:spPr>
          <a:xfrm>
            <a:off x="457200" y="274680"/>
            <a:ext cx="6019560" cy="5851080"/>
          </a:xfrm>
          <a:prstGeom prst="rect">
            <a:avLst/>
          </a:prstGeom>
          <a:noFill/>
          <a:ln w="0">
            <a:noFill/>
          </a:ln>
        </p:spPr>
        <p:txBody>
          <a:bodyPr lIns="91440" rIns="91440" tIns="45720" bIns="45720" anchor="t" vert="eaVert">
            <a:noAutofit/>
          </a:bodyPr>
          <a:p>
            <a:pPr marL="343080" indent="-343080" defTabSz="457200">
              <a:lnSpc>
                <a:spcPct val="100000"/>
              </a:lnSpc>
              <a:spcBef>
                <a:spcPts val="641"/>
              </a:spcBef>
              <a:buClr>
                <a:srgbClr val="000000"/>
              </a:buClr>
              <a:buFont typeface="Arial"/>
              <a:buChar char="•"/>
            </a:pPr>
            <a:r>
              <a:rPr b="0" lang="en-US" sz="3200" strike="noStrike" u="none">
                <a:solidFill>
                  <a:schemeClr val="dk1"/>
                </a:solidFill>
                <a:effectLst/>
                <a:uFillTx/>
                <a:latin typeface="Calibri"/>
              </a:rPr>
              <a:t>Click to edit Master text styles</a:t>
            </a:r>
            <a:endParaRPr b="0" lang="en-US" sz="3200" strike="noStrike" u="none">
              <a:solidFill>
                <a:schemeClr val="dk1"/>
              </a:solidFill>
              <a:effectLst/>
              <a:uFillTx/>
              <a:latin typeface="Calibri"/>
            </a:endParaRPr>
          </a:p>
          <a:p>
            <a:pPr lvl="1" marL="743040" indent="-285840" defTabSz="457200">
              <a:lnSpc>
                <a:spcPct val="100000"/>
              </a:lnSpc>
              <a:spcBef>
                <a:spcPts val="561"/>
              </a:spcBef>
              <a:buClr>
                <a:srgbClr val="000000"/>
              </a:buClr>
              <a:buFont typeface="Arial"/>
              <a:buChar char="–"/>
            </a:pPr>
            <a:r>
              <a:rPr b="0" lang="en-US" sz="2800" strike="noStrike" u="none">
                <a:solidFill>
                  <a:schemeClr val="dk1"/>
                </a:solidFill>
                <a:effectLst/>
                <a:uFillTx/>
                <a:latin typeface="Calibri"/>
              </a:rPr>
              <a:t>Second level</a:t>
            </a:r>
            <a:endParaRPr b="0" lang="en-US" sz="2800" strike="noStrike" u="none">
              <a:solidFill>
                <a:schemeClr val="dk1"/>
              </a:solidFill>
              <a:effectLst/>
              <a:uFillTx/>
              <a:latin typeface="Calibri"/>
            </a:endParaRPr>
          </a:p>
          <a:p>
            <a:pPr lvl="2" marL="1143000" indent="-228600" defTabSz="457200">
              <a:lnSpc>
                <a:spcPct val="100000"/>
              </a:lnSpc>
              <a:spcBef>
                <a:spcPts val="479"/>
              </a:spcBef>
              <a:buClr>
                <a:srgbClr val="000000"/>
              </a:buClr>
              <a:buFont typeface="Arial"/>
              <a:buChar char="•"/>
            </a:pPr>
            <a:r>
              <a:rPr b="0" lang="en-US" sz="2400" strike="noStrike" u="none">
                <a:solidFill>
                  <a:schemeClr val="dk1"/>
                </a:solidFill>
                <a:effectLst/>
                <a:uFillTx/>
                <a:latin typeface="Calibri"/>
              </a:rPr>
              <a:t>Third level</a:t>
            </a:r>
            <a:endParaRPr b="0" lang="en-US" sz="2400" strike="noStrike" u="none">
              <a:solidFill>
                <a:schemeClr val="dk1"/>
              </a:solidFill>
              <a:effectLst/>
              <a:uFillTx/>
              <a:latin typeface="Calibri"/>
            </a:endParaRPr>
          </a:p>
          <a:p>
            <a:pPr lvl="3" marL="1600200" indent="-228600" defTabSz="457200">
              <a:lnSpc>
                <a:spcPct val="100000"/>
              </a:lnSpc>
              <a:spcBef>
                <a:spcPts val="400"/>
              </a:spcBef>
              <a:buClr>
                <a:srgbClr val="000000"/>
              </a:buClr>
              <a:buFont typeface="Arial"/>
              <a:buChar char="–"/>
            </a:pPr>
            <a:r>
              <a:rPr b="0" lang="en-US" sz="2000" strike="noStrike" u="none">
                <a:solidFill>
                  <a:schemeClr val="dk1"/>
                </a:solidFill>
                <a:effectLst/>
                <a:uFillTx/>
                <a:latin typeface="Calibri"/>
              </a:rPr>
              <a:t>Fourth level</a:t>
            </a:r>
            <a:endParaRPr b="0" lang="en-US" sz="2000" strike="noStrike" u="none">
              <a:solidFill>
                <a:schemeClr val="dk1"/>
              </a:solidFill>
              <a:effectLst/>
              <a:uFillTx/>
              <a:latin typeface="Calibri"/>
            </a:endParaRPr>
          </a:p>
          <a:p>
            <a:pPr lvl="4" marL="2057400" indent="-228600" defTabSz="457200">
              <a:lnSpc>
                <a:spcPct val="100000"/>
              </a:lnSpc>
              <a:spcBef>
                <a:spcPts val="400"/>
              </a:spcBef>
              <a:buClr>
                <a:srgbClr val="000000"/>
              </a:buClr>
              <a:buFont typeface="Arial"/>
              <a:buChar char="»"/>
            </a:pPr>
            <a:r>
              <a:rPr b="0" lang="en-US" sz="2000" strike="noStrike" u="none">
                <a:solidFill>
                  <a:schemeClr val="dk1"/>
                </a:solidFill>
                <a:effectLst/>
                <a:uFillTx/>
                <a:latin typeface="Calibri"/>
              </a:rPr>
              <a:t>Fifth level</a:t>
            </a:r>
            <a:endParaRPr b="0" lang="en-US" sz="2000" strike="noStrike" u="none">
              <a:solidFill>
                <a:schemeClr val="dk1"/>
              </a:solidFill>
              <a:effectLst/>
              <a:uFillTx/>
              <a:latin typeface="Calibri"/>
            </a:endParaRPr>
          </a:p>
        </p:txBody>
      </p:sp>
      <p:sp>
        <p:nvSpPr>
          <p:cNvPr id="11" name="PlaceHolder 3"/>
          <p:cNvSpPr>
            <a:spLocks noGrp="1"/>
          </p:cNvSpPr>
          <p:nvPr>
            <p:ph type="dt" idx="7"/>
          </p:nvPr>
        </p:nvSpPr>
        <p:spPr>
          <a:xfrm>
            <a:off x="457200" y="6356520"/>
            <a:ext cx="2133360" cy="364680"/>
          </a:xfrm>
          <a:prstGeom prst="rect">
            <a:avLst/>
          </a:prstGeom>
          <a:noFill/>
          <a:ln w="0">
            <a:noFill/>
          </a:ln>
        </p:spPr>
        <p:txBody>
          <a:bodyPr lIns="91440" rIns="91440" tIns="45720" bIns="45720" anchor="ctr">
            <a:noAutofit/>
          </a:bodyPr>
          <a:lstStyle>
            <a:lvl1pPr indent="0" defTabSz="457200">
              <a:lnSpc>
                <a:spcPct val="100000"/>
              </a:lnSpc>
              <a:buNone/>
              <a:defRPr b="0" lang="en-US" sz="1200" strike="noStrike" u="none">
                <a:solidFill>
                  <a:schemeClr val="dk1">
                    <a:tint val="75000"/>
                  </a:schemeClr>
                </a:solidFill>
                <a:effectLst/>
                <a:uFillTx/>
                <a:latin typeface="Calibri"/>
              </a:defRPr>
            </a:lvl1pPr>
          </a:lstStyle>
          <a:p>
            <a:pPr indent="0" defTabSz="457200">
              <a:lnSpc>
                <a:spcPct val="100000"/>
              </a:lnSpc>
              <a:buNone/>
            </a:pPr>
            <a:r>
              <a:rPr b="0" lang="en-US" sz="1200" strike="noStrike" u="none">
                <a:solidFill>
                  <a:schemeClr val="dk1">
                    <a:tint val="75000"/>
                  </a:schemeClr>
                </a:solidFill>
                <a:effectLst/>
                <a:uFillTx/>
                <a:latin typeface="Calibri"/>
              </a:rPr>
              <a:t>&lt;date/time&gt;</a:t>
            </a:r>
            <a:endParaRPr b="0" lang="en-US" sz="1200" strike="noStrike" u="none">
              <a:solidFill>
                <a:srgbClr val="000000"/>
              </a:solidFill>
              <a:effectLst/>
              <a:uFillTx/>
              <a:latin typeface="Times New Roman"/>
            </a:endParaRPr>
          </a:p>
        </p:txBody>
      </p:sp>
      <p:sp>
        <p:nvSpPr>
          <p:cNvPr id="12" name="PlaceHolder 4"/>
          <p:cNvSpPr>
            <a:spLocks noGrp="1"/>
          </p:cNvSpPr>
          <p:nvPr>
            <p:ph type="ftr" idx="8"/>
          </p:nvPr>
        </p:nvSpPr>
        <p:spPr>
          <a:xfrm>
            <a:off x="3124080" y="6356520"/>
            <a:ext cx="2895120" cy="364680"/>
          </a:xfrm>
          <a:prstGeom prst="rect">
            <a:avLst/>
          </a:prstGeom>
          <a:noFill/>
          <a:ln w="0">
            <a:noFill/>
          </a:ln>
        </p:spPr>
        <p:txBody>
          <a:bodyPr lIns="91440" rIns="91440" tIns="45720" bIns="45720" anchor="ctr">
            <a:noAutofit/>
          </a:bodyPr>
          <a:lstStyle>
            <a:lvl1pPr indent="0" algn="ctr">
              <a:buNone/>
              <a:defRPr b="0" lang="en-US" sz="1400" strike="noStrike" u="none">
                <a:solidFill>
                  <a:srgbClr val="000000"/>
                </a:solidFill>
                <a:effectLst/>
                <a:uFillTx/>
                <a:latin typeface="Times New Roman"/>
              </a:defRPr>
            </a:lvl1pPr>
          </a:lstStyle>
          <a:p>
            <a:pPr indent="0" algn="ctr">
              <a:buNone/>
            </a:pPr>
            <a:r>
              <a:rPr b="0" lang="en-US" sz="1400" strike="noStrike" u="none">
                <a:solidFill>
                  <a:srgbClr val="000000"/>
                </a:solidFill>
                <a:effectLst/>
                <a:uFillTx/>
                <a:latin typeface="Times New Roman"/>
              </a:rPr>
              <a:t>&lt;footer&gt;</a:t>
            </a:r>
            <a:endParaRPr b="0" lang="en-US" sz="1400" strike="noStrike" u="none">
              <a:solidFill>
                <a:srgbClr val="000000"/>
              </a:solidFill>
              <a:effectLst/>
              <a:uFillTx/>
              <a:latin typeface="Times New Roman"/>
            </a:endParaRPr>
          </a:p>
        </p:txBody>
      </p:sp>
      <p:sp>
        <p:nvSpPr>
          <p:cNvPr id="13" name="PlaceHolder 5"/>
          <p:cNvSpPr>
            <a:spLocks noGrp="1"/>
          </p:cNvSpPr>
          <p:nvPr>
            <p:ph type="sldNum" idx="9"/>
          </p:nvPr>
        </p:nvSpPr>
        <p:spPr>
          <a:xfrm>
            <a:off x="6553080" y="6356520"/>
            <a:ext cx="2133360" cy="364680"/>
          </a:xfrm>
          <a:prstGeom prst="rect">
            <a:avLst/>
          </a:prstGeom>
          <a:noFill/>
          <a:ln w="0">
            <a:noFill/>
          </a:ln>
        </p:spPr>
        <p:txBody>
          <a:bodyPr lIns="91440" rIns="91440" tIns="45720" bIns="45720" anchor="ctr">
            <a:noAutofit/>
          </a:bodyPr>
          <a:lstStyle>
            <a:lvl1pPr indent="0" algn="r" defTabSz="457200">
              <a:lnSpc>
                <a:spcPct val="100000"/>
              </a:lnSpc>
              <a:buNone/>
              <a:defRPr b="0" lang="en-US" sz="1200" strike="noStrike" u="none">
                <a:solidFill>
                  <a:schemeClr val="dk1">
                    <a:tint val="75000"/>
                  </a:schemeClr>
                </a:solidFill>
                <a:effectLst/>
                <a:uFillTx/>
                <a:latin typeface="Calibri"/>
              </a:defRPr>
            </a:lvl1pPr>
          </a:lstStyle>
          <a:p>
            <a:pPr indent="0" algn="r" defTabSz="457200">
              <a:lnSpc>
                <a:spcPct val="100000"/>
              </a:lnSpc>
              <a:buNone/>
            </a:pPr>
            <a:fld id="{3FE1E609-5023-45A1-B976-C0D288275ADF}" type="slidenum">
              <a:rPr b="0" lang="en-US" sz="1200" strike="noStrike" u="none">
                <a:solidFill>
                  <a:schemeClr val="dk1">
                    <a:tint val="75000"/>
                  </a:schemeClr>
                </a:solidFill>
                <a:effectLst/>
                <a:uFillTx/>
                <a:latin typeface="Calibri"/>
              </a:rPr>
              <a:t>&lt;number&gt;</a:t>
            </a:fld>
            <a:endParaRPr b="0" lang="en-US" sz="1200" strike="noStrike" u="none">
              <a:solidFill>
                <a:srgbClr val="000000"/>
              </a:solidFill>
              <a:effectLst/>
              <a:uFillTx/>
              <a:latin typeface="Times New Roman"/>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and Content">
    <p:bg>
      <p:bgPr>
        <a:solidFill>
          <a:srgbClr val="ffffff"/>
        </a:solidFill>
      </p:bgPr>
    </p:bg>
    <p:spTree>
      <p:nvGrpSpPr>
        <p:cNvPr id="1" name=""/>
        <p:cNvGrpSpPr/>
        <p:nvPr/>
      </p:nvGrpSpPr>
      <p:grpSpPr>
        <a:xfrm>
          <a:off x="0" y="0"/>
          <a:ext cx="0" cy="0"/>
          <a:chOff x="0" y="0"/>
          <a:chExt cx="0" cy="0"/>
        </a:xfrm>
      </p:grpSpPr>
      <p:sp>
        <p:nvSpPr>
          <p:cNvPr id="14" name="PlaceHolder 1"/>
          <p:cNvSpPr>
            <a:spLocks noGrp="1"/>
          </p:cNvSpPr>
          <p:nvPr>
            <p:ph type="title"/>
          </p:nvPr>
        </p:nvSpPr>
        <p:spPr>
          <a:xfrm>
            <a:off x="457200" y="274680"/>
            <a:ext cx="8229240" cy="1142640"/>
          </a:xfrm>
          <a:prstGeom prst="rect">
            <a:avLst/>
          </a:prstGeom>
          <a:noFill/>
          <a:ln w="0">
            <a:noFill/>
          </a:ln>
        </p:spPr>
        <p:txBody>
          <a:bodyPr lIns="91440" rIns="91440" tIns="45720" bIns="45720" anchor="ctr">
            <a:noAutofit/>
          </a:bodyPr>
          <a:p>
            <a:pPr indent="0" algn="ctr" defTabSz="457200">
              <a:lnSpc>
                <a:spcPct val="100000"/>
              </a:lnSpc>
              <a:buNone/>
            </a:pPr>
            <a:r>
              <a:rPr b="0" lang="en-US" sz="4400" strike="noStrike" u="none">
                <a:solidFill>
                  <a:schemeClr val="dk1"/>
                </a:solidFill>
                <a:effectLst/>
                <a:uFillTx/>
                <a:latin typeface="Calibri"/>
              </a:rPr>
              <a:t>Click to edit Master title style</a:t>
            </a:r>
            <a:endParaRPr b="0" lang="en-US" sz="4400" strike="noStrike" u="none">
              <a:solidFill>
                <a:schemeClr val="dk1"/>
              </a:solidFill>
              <a:effectLst/>
              <a:uFillTx/>
              <a:latin typeface="Calibri"/>
            </a:endParaRPr>
          </a:p>
        </p:txBody>
      </p:sp>
      <p:sp>
        <p:nvSpPr>
          <p:cNvPr id="15" name="PlaceHolder 2"/>
          <p:cNvSpPr>
            <a:spLocks noGrp="1"/>
          </p:cNvSpPr>
          <p:nvPr>
            <p:ph type="body"/>
          </p:nvPr>
        </p:nvSpPr>
        <p:spPr>
          <a:xfrm>
            <a:off x="457200" y="1600200"/>
            <a:ext cx="8229240" cy="4525560"/>
          </a:xfrm>
          <a:prstGeom prst="rect">
            <a:avLst/>
          </a:prstGeom>
          <a:noFill/>
          <a:ln w="0">
            <a:noFill/>
          </a:ln>
        </p:spPr>
        <p:txBody>
          <a:bodyPr lIns="91440" rIns="91440" tIns="45720" bIns="45720" anchor="t">
            <a:noAutofit/>
          </a:bodyPr>
          <a:p>
            <a:pPr marL="343080" indent="-343080" defTabSz="457200">
              <a:lnSpc>
                <a:spcPct val="100000"/>
              </a:lnSpc>
              <a:spcBef>
                <a:spcPts val="641"/>
              </a:spcBef>
              <a:buClr>
                <a:srgbClr val="000000"/>
              </a:buClr>
              <a:buFont typeface="Arial"/>
              <a:buChar char="•"/>
            </a:pPr>
            <a:r>
              <a:rPr b="0" lang="en-US" sz="3200" strike="noStrike" u="none">
                <a:solidFill>
                  <a:schemeClr val="dk1"/>
                </a:solidFill>
                <a:effectLst/>
                <a:uFillTx/>
                <a:latin typeface="Calibri"/>
              </a:rPr>
              <a:t>Click to edit Master text styles</a:t>
            </a:r>
            <a:endParaRPr b="0" lang="en-US" sz="3200" strike="noStrike" u="none">
              <a:solidFill>
                <a:schemeClr val="dk1"/>
              </a:solidFill>
              <a:effectLst/>
              <a:uFillTx/>
              <a:latin typeface="Calibri"/>
            </a:endParaRPr>
          </a:p>
          <a:p>
            <a:pPr lvl="1" marL="743040" indent="-285840" defTabSz="457200">
              <a:lnSpc>
                <a:spcPct val="100000"/>
              </a:lnSpc>
              <a:spcBef>
                <a:spcPts val="561"/>
              </a:spcBef>
              <a:buClr>
                <a:srgbClr val="000000"/>
              </a:buClr>
              <a:buFont typeface="Arial"/>
              <a:buChar char="–"/>
            </a:pPr>
            <a:r>
              <a:rPr b="0" lang="en-US" sz="2800" strike="noStrike" u="none">
                <a:solidFill>
                  <a:schemeClr val="dk1"/>
                </a:solidFill>
                <a:effectLst/>
                <a:uFillTx/>
                <a:latin typeface="Calibri"/>
              </a:rPr>
              <a:t>Second level</a:t>
            </a:r>
            <a:endParaRPr b="0" lang="en-US" sz="2800" strike="noStrike" u="none">
              <a:solidFill>
                <a:schemeClr val="dk1"/>
              </a:solidFill>
              <a:effectLst/>
              <a:uFillTx/>
              <a:latin typeface="Calibri"/>
            </a:endParaRPr>
          </a:p>
          <a:p>
            <a:pPr lvl="2" marL="1143000" indent="-228600" defTabSz="457200">
              <a:lnSpc>
                <a:spcPct val="100000"/>
              </a:lnSpc>
              <a:spcBef>
                <a:spcPts val="479"/>
              </a:spcBef>
              <a:buClr>
                <a:srgbClr val="000000"/>
              </a:buClr>
              <a:buFont typeface="Arial"/>
              <a:buChar char="•"/>
            </a:pPr>
            <a:r>
              <a:rPr b="0" lang="en-US" sz="2400" strike="noStrike" u="none">
                <a:solidFill>
                  <a:schemeClr val="dk1"/>
                </a:solidFill>
                <a:effectLst/>
                <a:uFillTx/>
                <a:latin typeface="Calibri"/>
              </a:rPr>
              <a:t>Third level</a:t>
            </a:r>
            <a:endParaRPr b="0" lang="en-US" sz="2400" strike="noStrike" u="none">
              <a:solidFill>
                <a:schemeClr val="dk1"/>
              </a:solidFill>
              <a:effectLst/>
              <a:uFillTx/>
              <a:latin typeface="Calibri"/>
            </a:endParaRPr>
          </a:p>
          <a:p>
            <a:pPr lvl="3" marL="1600200" indent="-228600" defTabSz="457200">
              <a:lnSpc>
                <a:spcPct val="100000"/>
              </a:lnSpc>
              <a:spcBef>
                <a:spcPts val="400"/>
              </a:spcBef>
              <a:buClr>
                <a:srgbClr val="000000"/>
              </a:buClr>
              <a:buFont typeface="Arial"/>
              <a:buChar char="–"/>
            </a:pPr>
            <a:r>
              <a:rPr b="0" lang="en-US" sz="2000" strike="noStrike" u="none">
                <a:solidFill>
                  <a:schemeClr val="dk1"/>
                </a:solidFill>
                <a:effectLst/>
                <a:uFillTx/>
                <a:latin typeface="Calibri"/>
              </a:rPr>
              <a:t>Fourth level</a:t>
            </a:r>
            <a:endParaRPr b="0" lang="en-US" sz="2000" strike="noStrike" u="none">
              <a:solidFill>
                <a:schemeClr val="dk1"/>
              </a:solidFill>
              <a:effectLst/>
              <a:uFillTx/>
              <a:latin typeface="Calibri"/>
            </a:endParaRPr>
          </a:p>
          <a:p>
            <a:pPr lvl="4" marL="2057400" indent="-228600" defTabSz="457200">
              <a:lnSpc>
                <a:spcPct val="100000"/>
              </a:lnSpc>
              <a:spcBef>
                <a:spcPts val="400"/>
              </a:spcBef>
              <a:buClr>
                <a:srgbClr val="000000"/>
              </a:buClr>
              <a:buFont typeface="Arial"/>
              <a:buChar char="»"/>
            </a:pPr>
            <a:r>
              <a:rPr b="0" lang="en-US" sz="2000" strike="noStrike" u="none">
                <a:solidFill>
                  <a:schemeClr val="dk1"/>
                </a:solidFill>
                <a:effectLst/>
                <a:uFillTx/>
                <a:latin typeface="Calibri"/>
              </a:rPr>
              <a:t>Fifth level</a:t>
            </a:r>
            <a:endParaRPr b="0" lang="en-US" sz="2000" strike="noStrike" u="none">
              <a:solidFill>
                <a:schemeClr val="dk1"/>
              </a:solidFill>
              <a:effectLst/>
              <a:uFillTx/>
              <a:latin typeface="Calibri"/>
            </a:endParaRPr>
          </a:p>
        </p:txBody>
      </p:sp>
      <p:sp>
        <p:nvSpPr>
          <p:cNvPr id="16" name="PlaceHolder 3"/>
          <p:cNvSpPr>
            <a:spLocks noGrp="1"/>
          </p:cNvSpPr>
          <p:nvPr>
            <p:ph type="dt" idx="10"/>
          </p:nvPr>
        </p:nvSpPr>
        <p:spPr>
          <a:xfrm>
            <a:off x="457200" y="6356520"/>
            <a:ext cx="2133360" cy="364680"/>
          </a:xfrm>
          <a:prstGeom prst="rect">
            <a:avLst/>
          </a:prstGeom>
          <a:noFill/>
          <a:ln w="0">
            <a:noFill/>
          </a:ln>
        </p:spPr>
        <p:txBody>
          <a:bodyPr lIns="91440" rIns="91440" tIns="45720" bIns="45720" anchor="ctr">
            <a:noAutofit/>
          </a:bodyPr>
          <a:lstStyle>
            <a:lvl1pPr indent="0" defTabSz="457200">
              <a:lnSpc>
                <a:spcPct val="100000"/>
              </a:lnSpc>
              <a:buNone/>
              <a:defRPr b="0" lang="en-US" sz="1200" strike="noStrike" u="none">
                <a:solidFill>
                  <a:schemeClr val="dk1">
                    <a:tint val="75000"/>
                  </a:schemeClr>
                </a:solidFill>
                <a:effectLst/>
                <a:uFillTx/>
                <a:latin typeface="Calibri"/>
              </a:defRPr>
            </a:lvl1pPr>
          </a:lstStyle>
          <a:p>
            <a:pPr indent="0" defTabSz="457200">
              <a:lnSpc>
                <a:spcPct val="100000"/>
              </a:lnSpc>
              <a:buNone/>
            </a:pPr>
            <a:r>
              <a:rPr b="0" lang="en-US" sz="1200" strike="noStrike" u="none">
                <a:solidFill>
                  <a:schemeClr val="dk1">
                    <a:tint val="75000"/>
                  </a:schemeClr>
                </a:solidFill>
                <a:effectLst/>
                <a:uFillTx/>
                <a:latin typeface="Calibri"/>
              </a:rPr>
              <a:t>&lt;date/time&gt;</a:t>
            </a:r>
            <a:endParaRPr b="0" lang="en-US" sz="1200" strike="noStrike" u="none">
              <a:solidFill>
                <a:srgbClr val="000000"/>
              </a:solidFill>
              <a:effectLst/>
              <a:uFillTx/>
              <a:latin typeface="Times New Roman"/>
            </a:endParaRPr>
          </a:p>
        </p:txBody>
      </p:sp>
      <p:sp>
        <p:nvSpPr>
          <p:cNvPr id="17" name="PlaceHolder 4"/>
          <p:cNvSpPr>
            <a:spLocks noGrp="1"/>
          </p:cNvSpPr>
          <p:nvPr>
            <p:ph type="ftr" idx="11"/>
          </p:nvPr>
        </p:nvSpPr>
        <p:spPr>
          <a:xfrm>
            <a:off x="3124080" y="6356520"/>
            <a:ext cx="2895120" cy="364680"/>
          </a:xfrm>
          <a:prstGeom prst="rect">
            <a:avLst/>
          </a:prstGeom>
          <a:noFill/>
          <a:ln w="0">
            <a:noFill/>
          </a:ln>
        </p:spPr>
        <p:txBody>
          <a:bodyPr lIns="91440" rIns="91440" tIns="45720" bIns="45720" anchor="ctr">
            <a:noAutofit/>
          </a:bodyPr>
          <a:lstStyle>
            <a:lvl1pPr indent="0" algn="ctr">
              <a:buNone/>
              <a:defRPr b="0" lang="en-US" sz="1400" strike="noStrike" u="none">
                <a:solidFill>
                  <a:srgbClr val="000000"/>
                </a:solidFill>
                <a:effectLst/>
                <a:uFillTx/>
                <a:latin typeface="Times New Roman"/>
              </a:defRPr>
            </a:lvl1pPr>
          </a:lstStyle>
          <a:p>
            <a:pPr indent="0" algn="ctr">
              <a:buNone/>
            </a:pPr>
            <a:r>
              <a:rPr b="0" lang="en-US" sz="1400" strike="noStrike" u="none">
                <a:solidFill>
                  <a:srgbClr val="000000"/>
                </a:solidFill>
                <a:effectLst/>
                <a:uFillTx/>
                <a:latin typeface="Times New Roman"/>
              </a:rPr>
              <a:t>&lt;footer&gt;</a:t>
            </a:r>
            <a:endParaRPr b="0" lang="en-US" sz="1400" strike="noStrike" u="none">
              <a:solidFill>
                <a:srgbClr val="000000"/>
              </a:solidFill>
              <a:effectLst/>
              <a:uFillTx/>
              <a:latin typeface="Times New Roman"/>
            </a:endParaRPr>
          </a:p>
        </p:txBody>
      </p:sp>
      <p:sp>
        <p:nvSpPr>
          <p:cNvPr id="18" name="PlaceHolder 5"/>
          <p:cNvSpPr>
            <a:spLocks noGrp="1"/>
          </p:cNvSpPr>
          <p:nvPr>
            <p:ph type="sldNum" idx="12"/>
          </p:nvPr>
        </p:nvSpPr>
        <p:spPr>
          <a:xfrm>
            <a:off x="6553080" y="6356520"/>
            <a:ext cx="2133360" cy="364680"/>
          </a:xfrm>
          <a:prstGeom prst="rect">
            <a:avLst/>
          </a:prstGeom>
          <a:noFill/>
          <a:ln w="0">
            <a:noFill/>
          </a:ln>
        </p:spPr>
        <p:txBody>
          <a:bodyPr lIns="91440" rIns="91440" tIns="45720" bIns="45720" anchor="ctr">
            <a:noAutofit/>
          </a:bodyPr>
          <a:lstStyle>
            <a:lvl1pPr indent="0" algn="r" defTabSz="457200">
              <a:lnSpc>
                <a:spcPct val="100000"/>
              </a:lnSpc>
              <a:buNone/>
              <a:defRPr b="0" lang="en-US" sz="1200" strike="noStrike" u="none">
                <a:solidFill>
                  <a:schemeClr val="dk1">
                    <a:tint val="75000"/>
                  </a:schemeClr>
                </a:solidFill>
                <a:effectLst/>
                <a:uFillTx/>
                <a:latin typeface="Calibri"/>
              </a:defRPr>
            </a:lvl1pPr>
          </a:lstStyle>
          <a:p>
            <a:pPr indent="0" algn="r" defTabSz="457200">
              <a:lnSpc>
                <a:spcPct val="100000"/>
              </a:lnSpc>
              <a:buNone/>
            </a:pPr>
            <a:fld id="{7262CFC7-9442-4318-AADE-A3EBED20ACAB}" type="slidenum">
              <a:rPr b="0" lang="en-US" sz="1200" strike="noStrike" u="none">
                <a:solidFill>
                  <a:schemeClr val="dk1">
                    <a:tint val="75000"/>
                  </a:schemeClr>
                </a:solidFill>
                <a:effectLst/>
                <a:uFillTx/>
                <a:latin typeface="Calibri"/>
              </a:rPr>
              <a:t>&lt;number&gt;</a:t>
            </a:fld>
            <a:endParaRPr b="0" lang="en-US" sz="1200" strike="noStrike" u="none">
              <a:solidFill>
                <a:srgbClr val="000000"/>
              </a:solidFill>
              <a:effectLst/>
              <a:uFillTx/>
              <a:latin typeface="Times New Roman"/>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ection Header">
    <p:bg>
      <p:bgPr>
        <a:solidFill>
          <a:srgbClr val="ffffff"/>
        </a:solidFill>
      </p:bgPr>
    </p:bg>
    <p:spTree>
      <p:nvGrpSpPr>
        <p:cNvPr id="1" name=""/>
        <p:cNvGrpSpPr/>
        <p:nvPr/>
      </p:nvGrpSpPr>
      <p:grpSpPr>
        <a:xfrm>
          <a:off x="0" y="0"/>
          <a:ext cx="0" cy="0"/>
          <a:chOff x="0" y="0"/>
          <a:chExt cx="0" cy="0"/>
        </a:xfrm>
      </p:grpSpPr>
      <p:sp>
        <p:nvSpPr>
          <p:cNvPr id="19" name="PlaceHolder 1"/>
          <p:cNvSpPr>
            <a:spLocks noGrp="1"/>
          </p:cNvSpPr>
          <p:nvPr>
            <p:ph type="title"/>
          </p:nvPr>
        </p:nvSpPr>
        <p:spPr>
          <a:xfrm>
            <a:off x="722160" y="4406760"/>
            <a:ext cx="7772040" cy="1361880"/>
          </a:xfrm>
          <a:prstGeom prst="rect">
            <a:avLst/>
          </a:prstGeom>
          <a:noFill/>
          <a:ln w="0">
            <a:noFill/>
          </a:ln>
        </p:spPr>
        <p:txBody>
          <a:bodyPr lIns="91440" rIns="91440" tIns="45720" bIns="45720" anchor="t">
            <a:noAutofit/>
          </a:bodyPr>
          <a:p>
            <a:pPr indent="0" defTabSz="457200">
              <a:lnSpc>
                <a:spcPct val="100000"/>
              </a:lnSpc>
              <a:buNone/>
            </a:pPr>
            <a:r>
              <a:rPr b="1" lang="en-US" sz="4000" strike="noStrike" u="none" cap="all">
                <a:solidFill>
                  <a:schemeClr val="dk1"/>
                </a:solidFill>
                <a:effectLst/>
                <a:uFillTx/>
                <a:latin typeface="Calibri"/>
              </a:rPr>
              <a:t>Click to edit Master title style</a:t>
            </a:r>
            <a:endParaRPr b="0" lang="en-US" sz="4000" strike="noStrike" u="none">
              <a:solidFill>
                <a:schemeClr val="dk1"/>
              </a:solidFill>
              <a:effectLst/>
              <a:uFillTx/>
              <a:latin typeface="Calibri"/>
            </a:endParaRPr>
          </a:p>
        </p:txBody>
      </p:sp>
      <p:sp>
        <p:nvSpPr>
          <p:cNvPr id="20" name="PlaceHolder 2"/>
          <p:cNvSpPr>
            <a:spLocks noGrp="1"/>
          </p:cNvSpPr>
          <p:nvPr>
            <p:ph type="body"/>
          </p:nvPr>
        </p:nvSpPr>
        <p:spPr>
          <a:xfrm>
            <a:off x="722160" y="2906640"/>
            <a:ext cx="7772040" cy="1499760"/>
          </a:xfrm>
          <a:prstGeom prst="rect">
            <a:avLst/>
          </a:prstGeom>
          <a:noFill/>
          <a:ln w="0">
            <a:noFill/>
          </a:ln>
        </p:spPr>
        <p:txBody>
          <a:bodyPr lIns="91440" rIns="91440" tIns="45720" bIns="45720" anchor="b">
            <a:noAutofit/>
          </a:bodyPr>
          <a:p>
            <a:pPr indent="0" defTabSz="457200">
              <a:lnSpc>
                <a:spcPct val="100000"/>
              </a:lnSpc>
              <a:spcBef>
                <a:spcPts val="400"/>
              </a:spcBef>
              <a:buNone/>
              <a:tabLst>
                <a:tab algn="l" pos="0"/>
              </a:tabLst>
            </a:pPr>
            <a:r>
              <a:rPr b="0" lang="en-US" sz="2000" strike="noStrike" u="none">
                <a:solidFill>
                  <a:schemeClr val="dk1">
                    <a:tint val="75000"/>
                  </a:schemeClr>
                </a:solidFill>
                <a:effectLst/>
                <a:uFillTx/>
                <a:latin typeface="Calibri"/>
              </a:rPr>
              <a:t>Click to edit Master text styles</a:t>
            </a:r>
            <a:endParaRPr b="0" lang="en-US" sz="2000" strike="noStrike" u="none">
              <a:solidFill>
                <a:schemeClr val="dk1"/>
              </a:solidFill>
              <a:effectLst/>
              <a:uFillTx/>
              <a:latin typeface="Calibri"/>
            </a:endParaRPr>
          </a:p>
        </p:txBody>
      </p:sp>
      <p:sp>
        <p:nvSpPr>
          <p:cNvPr id="21" name="PlaceHolder 3"/>
          <p:cNvSpPr>
            <a:spLocks noGrp="1"/>
          </p:cNvSpPr>
          <p:nvPr>
            <p:ph type="dt" idx="13"/>
          </p:nvPr>
        </p:nvSpPr>
        <p:spPr>
          <a:xfrm>
            <a:off x="457200" y="6356520"/>
            <a:ext cx="2133360" cy="364680"/>
          </a:xfrm>
          <a:prstGeom prst="rect">
            <a:avLst/>
          </a:prstGeom>
          <a:noFill/>
          <a:ln w="0">
            <a:noFill/>
          </a:ln>
        </p:spPr>
        <p:txBody>
          <a:bodyPr lIns="91440" rIns="91440" tIns="45720" bIns="45720" anchor="ctr">
            <a:noAutofit/>
          </a:bodyPr>
          <a:lstStyle>
            <a:lvl1pPr indent="0" defTabSz="457200">
              <a:lnSpc>
                <a:spcPct val="100000"/>
              </a:lnSpc>
              <a:buNone/>
              <a:defRPr b="0" lang="en-US" sz="1200" strike="noStrike" u="none">
                <a:solidFill>
                  <a:schemeClr val="dk1">
                    <a:tint val="75000"/>
                  </a:schemeClr>
                </a:solidFill>
                <a:effectLst/>
                <a:uFillTx/>
                <a:latin typeface="Calibri"/>
              </a:defRPr>
            </a:lvl1pPr>
          </a:lstStyle>
          <a:p>
            <a:pPr indent="0" defTabSz="457200">
              <a:lnSpc>
                <a:spcPct val="100000"/>
              </a:lnSpc>
              <a:buNone/>
            </a:pPr>
            <a:r>
              <a:rPr b="0" lang="en-US" sz="1200" strike="noStrike" u="none">
                <a:solidFill>
                  <a:schemeClr val="dk1">
                    <a:tint val="75000"/>
                  </a:schemeClr>
                </a:solidFill>
                <a:effectLst/>
                <a:uFillTx/>
                <a:latin typeface="Calibri"/>
              </a:rPr>
              <a:t>&lt;date/time&gt;</a:t>
            </a:r>
            <a:endParaRPr b="0" lang="en-US" sz="1200" strike="noStrike" u="none">
              <a:solidFill>
                <a:srgbClr val="000000"/>
              </a:solidFill>
              <a:effectLst/>
              <a:uFillTx/>
              <a:latin typeface="Times New Roman"/>
            </a:endParaRPr>
          </a:p>
        </p:txBody>
      </p:sp>
      <p:sp>
        <p:nvSpPr>
          <p:cNvPr id="22" name="PlaceHolder 4"/>
          <p:cNvSpPr>
            <a:spLocks noGrp="1"/>
          </p:cNvSpPr>
          <p:nvPr>
            <p:ph type="ftr" idx="14"/>
          </p:nvPr>
        </p:nvSpPr>
        <p:spPr>
          <a:xfrm>
            <a:off x="3124080" y="6356520"/>
            <a:ext cx="2895120" cy="364680"/>
          </a:xfrm>
          <a:prstGeom prst="rect">
            <a:avLst/>
          </a:prstGeom>
          <a:noFill/>
          <a:ln w="0">
            <a:noFill/>
          </a:ln>
        </p:spPr>
        <p:txBody>
          <a:bodyPr lIns="91440" rIns="91440" tIns="45720" bIns="45720" anchor="ctr">
            <a:noAutofit/>
          </a:bodyPr>
          <a:lstStyle>
            <a:lvl1pPr indent="0" algn="ctr">
              <a:buNone/>
              <a:defRPr b="0" lang="en-US" sz="1400" strike="noStrike" u="none">
                <a:solidFill>
                  <a:srgbClr val="000000"/>
                </a:solidFill>
                <a:effectLst/>
                <a:uFillTx/>
                <a:latin typeface="Times New Roman"/>
              </a:defRPr>
            </a:lvl1pPr>
          </a:lstStyle>
          <a:p>
            <a:pPr indent="0" algn="ctr">
              <a:buNone/>
            </a:pPr>
            <a:r>
              <a:rPr b="0" lang="en-US" sz="1400" strike="noStrike" u="none">
                <a:solidFill>
                  <a:srgbClr val="000000"/>
                </a:solidFill>
                <a:effectLst/>
                <a:uFillTx/>
                <a:latin typeface="Times New Roman"/>
              </a:rPr>
              <a:t>&lt;footer&gt;</a:t>
            </a:r>
            <a:endParaRPr b="0" lang="en-US" sz="1400" strike="noStrike" u="none">
              <a:solidFill>
                <a:srgbClr val="000000"/>
              </a:solidFill>
              <a:effectLst/>
              <a:uFillTx/>
              <a:latin typeface="Times New Roman"/>
            </a:endParaRPr>
          </a:p>
        </p:txBody>
      </p:sp>
      <p:sp>
        <p:nvSpPr>
          <p:cNvPr id="23" name="PlaceHolder 5"/>
          <p:cNvSpPr>
            <a:spLocks noGrp="1"/>
          </p:cNvSpPr>
          <p:nvPr>
            <p:ph type="sldNum" idx="15"/>
          </p:nvPr>
        </p:nvSpPr>
        <p:spPr>
          <a:xfrm>
            <a:off x="6553080" y="6356520"/>
            <a:ext cx="2133360" cy="364680"/>
          </a:xfrm>
          <a:prstGeom prst="rect">
            <a:avLst/>
          </a:prstGeom>
          <a:noFill/>
          <a:ln w="0">
            <a:noFill/>
          </a:ln>
        </p:spPr>
        <p:txBody>
          <a:bodyPr lIns="91440" rIns="91440" tIns="45720" bIns="45720" anchor="ctr">
            <a:noAutofit/>
          </a:bodyPr>
          <a:lstStyle>
            <a:lvl1pPr indent="0" algn="r" defTabSz="457200">
              <a:lnSpc>
                <a:spcPct val="100000"/>
              </a:lnSpc>
              <a:buNone/>
              <a:defRPr b="0" lang="en-US" sz="1200" strike="noStrike" u="none">
                <a:solidFill>
                  <a:schemeClr val="dk1">
                    <a:tint val="75000"/>
                  </a:schemeClr>
                </a:solidFill>
                <a:effectLst/>
                <a:uFillTx/>
                <a:latin typeface="Calibri"/>
              </a:defRPr>
            </a:lvl1pPr>
          </a:lstStyle>
          <a:p>
            <a:pPr indent="0" algn="r" defTabSz="457200">
              <a:lnSpc>
                <a:spcPct val="100000"/>
              </a:lnSpc>
              <a:buNone/>
            </a:pPr>
            <a:fld id="{3E95E94F-D7BD-47B7-812B-5B2819AF7033}" type="slidenum">
              <a:rPr b="0" lang="en-US" sz="1200" strike="noStrike" u="none">
                <a:solidFill>
                  <a:schemeClr val="dk1">
                    <a:tint val="75000"/>
                  </a:schemeClr>
                </a:solidFill>
                <a:effectLst/>
                <a:uFillTx/>
                <a:latin typeface="Calibri"/>
              </a:rPr>
              <a:t>&lt;number&gt;</a:t>
            </a:fld>
            <a:endParaRPr b="0" lang="en-US" sz="1200" strike="noStrike" u="none">
              <a:solidFill>
                <a:srgbClr val="000000"/>
              </a:solidFill>
              <a:effectLst/>
              <a:uFillTx/>
              <a:latin typeface="Times New Roman"/>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wo Content">
    <p:bg>
      <p:bgPr>
        <a:solidFill>
          <a:srgbClr val="ffffff"/>
        </a:solidFill>
      </p:bgPr>
    </p:bg>
    <p:spTree>
      <p:nvGrpSpPr>
        <p:cNvPr id="1" name=""/>
        <p:cNvGrpSpPr/>
        <p:nvPr/>
      </p:nvGrpSpPr>
      <p:grpSpPr>
        <a:xfrm>
          <a:off x="0" y="0"/>
          <a:ext cx="0" cy="0"/>
          <a:chOff x="0" y="0"/>
          <a:chExt cx="0" cy="0"/>
        </a:xfrm>
      </p:grpSpPr>
      <p:sp>
        <p:nvSpPr>
          <p:cNvPr id="24" name="PlaceHolder 1"/>
          <p:cNvSpPr>
            <a:spLocks noGrp="1"/>
          </p:cNvSpPr>
          <p:nvPr>
            <p:ph type="title"/>
          </p:nvPr>
        </p:nvSpPr>
        <p:spPr>
          <a:xfrm>
            <a:off x="457200" y="274680"/>
            <a:ext cx="8229240" cy="1142640"/>
          </a:xfrm>
          <a:prstGeom prst="rect">
            <a:avLst/>
          </a:prstGeom>
          <a:noFill/>
          <a:ln w="0">
            <a:noFill/>
          </a:ln>
        </p:spPr>
        <p:txBody>
          <a:bodyPr lIns="91440" rIns="91440" tIns="45720" bIns="45720" anchor="ctr">
            <a:noAutofit/>
          </a:bodyPr>
          <a:p>
            <a:pPr indent="0" algn="ctr" defTabSz="457200">
              <a:lnSpc>
                <a:spcPct val="100000"/>
              </a:lnSpc>
              <a:buNone/>
            </a:pPr>
            <a:r>
              <a:rPr b="0" lang="en-US" sz="4400" strike="noStrike" u="none">
                <a:solidFill>
                  <a:schemeClr val="dk1"/>
                </a:solidFill>
                <a:effectLst/>
                <a:uFillTx/>
                <a:latin typeface="Calibri"/>
              </a:rPr>
              <a:t>Click to edit Master title style</a:t>
            </a:r>
            <a:endParaRPr b="0" lang="en-US" sz="4400" strike="noStrike" u="none">
              <a:solidFill>
                <a:schemeClr val="dk1"/>
              </a:solidFill>
              <a:effectLst/>
              <a:uFillTx/>
              <a:latin typeface="Calibri"/>
            </a:endParaRPr>
          </a:p>
        </p:txBody>
      </p:sp>
      <p:sp>
        <p:nvSpPr>
          <p:cNvPr id="25" name="PlaceHolder 2"/>
          <p:cNvSpPr>
            <a:spLocks noGrp="1"/>
          </p:cNvSpPr>
          <p:nvPr>
            <p:ph type="body"/>
          </p:nvPr>
        </p:nvSpPr>
        <p:spPr>
          <a:xfrm>
            <a:off x="457200" y="1600200"/>
            <a:ext cx="4038120" cy="4525560"/>
          </a:xfrm>
          <a:prstGeom prst="rect">
            <a:avLst/>
          </a:prstGeom>
          <a:noFill/>
          <a:ln w="0">
            <a:noFill/>
          </a:ln>
        </p:spPr>
        <p:txBody>
          <a:bodyPr lIns="91440" rIns="91440" tIns="45720" bIns="45720" anchor="t">
            <a:noAutofit/>
          </a:bodyPr>
          <a:p>
            <a:pPr marL="343080" indent="-343080" defTabSz="457200">
              <a:lnSpc>
                <a:spcPct val="100000"/>
              </a:lnSpc>
              <a:spcBef>
                <a:spcPts val="561"/>
              </a:spcBef>
              <a:buClr>
                <a:srgbClr val="000000"/>
              </a:buClr>
              <a:buFont typeface="Arial"/>
              <a:buChar char="•"/>
            </a:pPr>
            <a:r>
              <a:rPr b="0" lang="en-US" sz="2800" strike="noStrike" u="none">
                <a:solidFill>
                  <a:schemeClr val="dk1"/>
                </a:solidFill>
                <a:effectLst/>
                <a:uFillTx/>
                <a:latin typeface="Calibri"/>
              </a:rPr>
              <a:t>Click to edit Master text styles</a:t>
            </a:r>
            <a:endParaRPr b="0" lang="en-US" sz="2800" strike="noStrike" u="none">
              <a:solidFill>
                <a:schemeClr val="dk1"/>
              </a:solidFill>
              <a:effectLst/>
              <a:uFillTx/>
              <a:latin typeface="Calibri"/>
            </a:endParaRPr>
          </a:p>
          <a:p>
            <a:pPr lvl="1" marL="743040" indent="-285840" defTabSz="457200">
              <a:lnSpc>
                <a:spcPct val="100000"/>
              </a:lnSpc>
              <a:spcBef>
                <a:spcPts val="479"/>
              </a:spcBef>
              <a:buClr>
                <a:srgbClr val="000000"/>
              </a:buClr>
              <a:buFont typeface="Arial"/>
              <a:buChar char="–"/>
            </a:pPr>
            <a:r>
              <a:rPr b="0" lang="en-US" sz="2400" strike="noStrike" u="none">
                <a:solidFill>
                  <a:schemeClr val="dk1"/>
                </a:solidFill>
                <a:effectLst/>
                <a:uFillTx/>
                <a:latin typeface="Calibri"/>
              </a:rPr>
              <a:t>Second level</a:t>
            </a:r>
            <a:endParaRPr b="0" lang="en-US" sz="2400" strike="noStrike" u="none">
              <a:solidFill>
                <a:schemeClr val="dk1"/>
              </a:solidFill>
              <a:effectLst/>
              <a:uFillTx/>
              <a:latin typeface="Calibri"/>
            </a:endParaRPr>
          </a:p>
          <a:p>
            <a:pPr lvl="2" marL="1143000" indent="-228600" defTabSz="457200">
              <a:lnSpc>
                <a:spcPct val="100000"/>
              </a:lnSpc>
              <a:spcBef>
                <a:spcPts val="400"/>
              </a:spcBef>
              <a:buClr>
                <a:srgbClr val="000000"/>
              </a:buClr>
              <a:buFont typeface="Arial"/>
              <a:buChar char="•"/>
            </a:pPr>
            <a:r>
              <a:rPr b="0" lang="en-US" sz="2000" strike="noStrike" u="none">
                <a:solidFill>
                  <a:schemeClr val="dk1"/>
                </a:solidFill>
                <a:effectLst/>
                <a:uFillTx/>
                <a:latin typeface="Calibri"/>
              </a:rPr>
              <a:t>Third level</a:t>
            </a:r>
            <a:endParaRPr b="0" lang="en-US" sz="2000" strike="noStrike" u="none">
              <a:solidFill>
                <a:schemeClr val="dk1"/>
              </a:solidFill>
              <a:effectLst/>
              <a:uFillTx/>
              <a:latin typeface="Calibri"/>
            </a:endParaRPr>
          </a:p>
          <a:p>
            <a:pPr lvl="3" marL="1600200" indent="-228600" defTabSz="457200">
              <a:lnSpc>
                <a:spcPct val="100000"/>
              </a:lnSpc>
              <a:spcBef>
                <a:spcPts val="360"/>
              </a:spcBef>
              <a:buClr>
                <a:srgbClr val="000000"/>
              </a:buClr>
              <a:buFont typeface="Arial"/>
              <a:buChar char="–"/>
            </a:pPr>
            <a:r>
              <a:rPr b="0" lang="en-US" sz="1800" strike="noStrike" u="none">
                <a:solidFill>
                  <a:schemeClr val="dk1"/>
                </a:solidFill>
                <a:effectLst/>
                <a:uFillTx/>
                <a:latin typeface="Calibri"/>
              </a:rPr>
              <a:t>Fourth level</a:t>
            </a:r>
            <a:endParaRPr b="0" lang="en-US" sz="1800" strike="noStrike" u="none">
              <a:solidFill>
                <a:schemeClr val="dk1"/>
              </a:solidFill>
              <a:effectLst/>
              <a:uFillTx/>
              <a:latin typeface="Calibri"/>
            </a:endParaRPr>
          </a:p>
          <a:p>
            <a:pPr lvl="4" marL="2057400" indent="-228600" defTabSz="457200">
              <a:lnSpc>
                <a:spcPct val="100000"/>
              </a:lnSpc>
              <a:spcBef>
                <a:spcPts val="360"/>
              </a:spcBef>
              <a:buClr>
                <a:srgbClr val="000000"/>
              </a:buClr>
              <a:buFont typeface="Arial"/>
              <a:buChar char="»"/>
            </a:pPr>
            <a:r>
              <a:rPr b="0" lang="en-US" sz="1800" strike="noStrike" u="none">
                <a:solidFill>
                  <a:schemeClr val="dk1"/>
                </a:solidFill>
                <a:effectLst/>
                <a:uFillTx/>
                <a:latin typeface="Calibri"/>
              </a:rPr>
              <a:t>Fifth level</a:t>
            </a:r>
            <a:endParaRPr b="0" lang="en-US" sz="1800" strike="noStrike" u="none">
              <a:solidFill>
                <a:schemeClr val="dk1"/>
              </a:solidFill>
              <a:effectLst/>
              <a:uFillTx/>
              <a:latin typeface="Calibri"/>
            </a:endParaRPr>
          </a:p>
        </p:txBody>
      </p:sp>
      <p:sp>
        <p:nvSpPr>
          <p:cNvPr id="26" name="PlaceHolder 3"/>
          <p:cNvSpPr>
            <a:spLocks noGrp="1"/>
          </p:cNvSpPr>
          <p:nvPr>
            <p:ph type="body"/>
          </p:nvPr>
        </p:nvSpPr>
        <p:spPr>
          <a:xfrm>
            <a:off x="4648320" y="1600200"/>
            <a:ext cx="4038120" cy="4525560"/>
          </a:xfrm>
          <a:prstGeom prst="rect">
            <a:avLst/>
          </a:prstGeom>
          <a:noFill/>
          <a:ln w="0">
            <a:noFill/>
          </a:ln>
        </p:spPr>
        <p:txBody>
          <a:bodyPr lIns="91440" rIns="91440" tIns="45720" bIns="45720" anchor="t">
            <a:noAutofit/>
          </a:bodyPr>
          <a:p>
            <a:pPr marL="343080" indent="-343080" defTabSz="457200">
              <a:lnSpc>
                <a:spcPct val="100000"/>
              </a:lnSpc>
              <a:spcBef>
                <a:spcPts val="561"/>
              </a:spcBef>
              <a:buClr>
                <a:srgbClr val="000000"/>
              </a:buClr>
              <a:buFont typeface="Arial"/>
              <a:buChar char="•"/>
            </a:pPr>
            <a:r>
              <a:rPr b="0" lang="en-US" sz="2800" strike="noStrike" u="none">
                <a:solidFill>
                  <a:schemeClr val="dk1"/>
                </a:solidFill>
                <a:effectLst/>
                <a:uFillTx/>
                <a:latin typeface="Calibri"/>
              </a:rPr>
              <a:t>Click to edit Master text styles</a:t>
            </a:r>
            <a:endParaRPr b="0" lang="en-US" sz="2800" strike="noStrike" u="none">
              <a:solidFill>
                <a:schemeClr val="dk1"/>
              </a:solidFill>
              <a:effectLst/>
              <a:uFillTx/>
              <a:latin typeface="Calibri"/>
            </a:endParaRPr>
          </a:p>
          <a:p>
            <a:pPr lvl="1" marL="743040" indent="-285840" defTabSz="457200">
              <a:lnSpc>
                <a:spcPct val="100000"/>
              </a:lnSpc>
              <a:spcBef>
                <a:spcPts val="479"/>
              </a:spcBef>
              <a:buClr>
                <a:srgbClr val="000000"/>
              </a:buClr>
              <a:buFont typeface="Arial"/>
              <a:buChar char="–"/>
            </a:pPr>
            <a:r>
              <a:rPr b="0" lang="en-US" sz="2400" strike="noStrike" u="none">
                <a:solidFill>
                  <a:schemeClr val="dk1"/>
                </a:solidFill>
                <a:effectLst/>
                <a:uFillTx/>
                <a:latin typeface="Calibri"/>
              </a:rPr>
              <a:t>Second level</a:t>
            </a:r>
            <a:endParaRPr b="0" lang="en-US" sz="2400" strike="noStrike" u="none">
              <a:solidFill>
                <a:schemeClr val="dk1"/>
              </a:solidFill>
              <a:effectLst/>
              <a:uFillTx/>
              <a:latin typeface="Calibri"/>
            </a:endParaRPr>
          </a:p>
          <a:p>
            <a:pPr lvl="2" marL="1143000" indent="-228600" defTabSz="457200">
              <a:lnSpc>
                <a:spcPct val="100000"/>
              </a:lnSpc>
              <a:spcBef>
                <a:spcPts val="400"/>
              </a:spcBef>
              <a:buClr>
                <a:srgbClr val="000000"/>
              </a:buClr>
              <a:buFont typeface="Arial"/>
              <a:buChar char="•"/>
            </a:pPr>
            <a:r>
              <a:rPr b="0" lang="en-US" sz="2000" strike="noStrike" u="none">
                <a:solidFill>
                  <a:schemeClr val="dk1"/>
                </a:solidFill>
                <a:effectLst/>
                <a:uFillTx/>
                <a:latin typeface="Calibri"/>
              </a:rPr>
              <a:t>Third level</a:t>
            </a:r>
            <a:endParaRPr b="0" lang="en-US" sz="2000" strike="noStrike" u="none">
              <a:solidFill>
                <a:schemeClr val="dk1"/>
              </a:solidFill>
              <a:effectLst/>
              <a:uFillTx/>
              <a:latin typeface="Calibri"/>
            </a:endParaRPr>
          </a:p>
          <a:p>
            <a:pPr lvl="3" marL="1600200" indent="-228600" defTabSz="457200">
              <a:lnSpc>
                <a:spcPct val="100000"/>
              </a:lnSpc>
              <a:spcBef>
                <a:spcPts val="360"/>
              </a:spcBef>
              <a:buClr>
                <a:srgbClr val="000000"/>
              </a:buClr>
              <a:buFont typeface="Arial"/>
              <a:buChar char="–"/>
            </a:pPr>
            <a:r>
              <a:rPr b="0" lang="en-US" sz="1800" strike="noStrike" u="none">
                <a:solidFill>
                  <a:schemeClr val="dk1"/>
                </a:solidFill>
                <a:effectLst/>
                <a:uFillTx/>
                <a:latin typeface="Calibri"/>
              </a:rPr>
              <a:t>Fourth level</a:t>
            </a:r>
            <a:endParaRPr b="0" lang="en-US" sz="1800" strike="noStrike" u="none">
              <a:solidFill>
                <a:schemeClr val="dk1"/>
              </a:solidFill>
              <a:effectLst/>
              <a:uFillTx/>
              <a:latin typeface="Calibri"/>
            </a:endParaRPr>
          </a:p>
          <a:p>
            <a:pPr lvl="4" marL="2057400" indent="-228600" defTabSz="457200">
              <a:lnSpc>
                <a:spcPct val="100000"/>
              </a:lnSpc>
              <a:spcBef>
                <a:spcPts val="360"/>
              </a:spcBef>
              <a:buClr>
                <a:srgbClr val="000000"/>
              </a:buClr>
              <a:buFont typeface="Arial"/>
              <a:buChar char="»"/>
            </a:pPr>
            <a:r>
              <a:rPr b="0" lang="en-US" sz="1800" strike="noStrike" u="none">
                <a:solidFill>
                  <a:schemeClr val="dk1"/>
                </a:solidFill>
                <a:effectLst/>
                <a:uFillTx/>
                <a:latin typeface="Calibri"/>
              </a:rPr>
              <a:t>Fifth level</a:t>
            </a:r>
            <a:endParaRPr b="0" lang="en-US" sz="1800" strike="noStrike" u="none">
              <a:solidFill>
                <a:schemeClr val="dk1"/>
              </a:solidFill>
              <a:effectLst/>
              <a:uFillTx/>
              <a:latin typeface="Calibri"/>
            </a:endParaRPr>
          </a:p>
        </p:txBody>
      </p:sp>
      <p:sp>
        <p:nvSpPr>
          <p:cNvPr id="27" name="PlaceHolder 4"/>
          <p:cNvSpPr>
            <a:spLocks noGrp="1"/>
          </p:cNvSpPr>
          <p:nvPr>
            <p:ph type="dt" idx="16"/>
          </p:nvPr>
        </p:nvSpPr>
        <p:spPr>
          <a:xfrm>
            <a:off x="457200" y="6356520"/>
            <a:ext cx="2133360" cy="364680"/>
          </a:xfrm>
          <a:prstGeom prst="rect">
            <a:avLst/>
          </a:prstGeom>
          <a:noFill/>
          <a:ln w="0">
            <a:noFill/>
          </a:ln>
        </p:spPr>
        <p:txBody>
          <a:bodyPr lIns="91440" rIns="91440" tIns="45720" bIns="45720" anchor="ctr">
            <a:noAutofit/>
          </a:bodyPr>
          <a:lstStyle>
            <a:lvl1pPr indent="0" defTabSz="457200">
              <a:lnSpc>
                <a:spcPct val="100000"/>
              </a:lnSpc>
              <a:buNone/>
              <a:defRPr b="0" lang="en-US" sz="1200" strike="noStrike" u="none">
                <a:solidFill>
                  <a:schemeClr val="dk1">
                    <a:tint val="75000"/>
                  </a:schemeClr>
                </a:solidFill>
                <a:effectLst/>
                <a:uFillTx/>
                <a:latin typeface="Calibri"/>
              </a:defRPr>
            </a:lvl1pPr>
          </a:lstStyle>
          <a:p>
            <a:pPr indent="0" defTabSz="457200">
              <a:lnSpc>
                <a:spcPct val="100000"/>
              </a:lnSpc>
              <a:buNone/>
            </a:pPr>
            <a:r>
              <a:rPr b="0" lang="en-US" sz="1200" strike="noStrike" u="none">
                <a:solidFill>
                  <a:schemeClr val="dk1">
                    <a:tint val="75000"/>
                  </a:schemeClr>
                </a:solidFill>
                <a:effectLst/>
                <a:uFillTx/>
                <a:latin typeface="Calibri"/>
              </a:rPr>
              <a:t>&lt;date/time&gt;</a:t>
            </a:r>
            <a:endParaRPr b="0" lang="en-US" sz="1200" strike="noStrike" u="none">
              <a:solidFill>
                <a:srgbClr val="000000"/>
              </a:solidFill>
              <a:effectLst/>
              <a:uFillTx/>
              <a:latin typeface="Times New Roman"/>
            </a:endParaRPr>
          </a:p>
        </p:txBody>
      </p:sp>
      <p:sp>
        <p:nvSpPr>
          <p:cNvPr id="28" name="PlaceHolder 5"/>
          <p:cNvSpPr>
            <a:spLocks noGrp="1"/>
          </p:cNvSpPr>
          <p:nvPr>
            <p:ph type="ftr" idx="17"/>
          </p:nvPr>
        </p:nvSpPr>
        <p:spPr>
          <a:xfrm>
            <a:off x="3124080" y="6356520"/>
            <a:ext cx="2895120" cy="364680"/>
          </a:xfrm>
          <a:prstGeom prst="rect">
            <a:avLst/>
          </a:prstGeom>
          <a:noFill/>
          <a:ln w="0">
            <a:noFill/>
          </a:ln>
        </p:spPr>
        <p:txBody>
          <a:bodyPr lIns="91440" rIns="91440" tIns="45720" bIns="45720" anchor="ctr">
            <a:noAutofit/>
          </a:bodyPr>
          <a:lstStyle>
            <a:lvl1pPr indent="0" algn="ctr">
              <a:buNone/>
              <a:defRPr b="0" lang="en-US" sz="1400" strike="noStrike" u="none">
                <a:solidFill>
                  <a:srgbClr val="000000"/>
                </a:solidFill>
                <a:effectLst/>
                <a:uFillTx/>
                <a:latin typeface="Times New Roman"/>
              </a:defRPr>
            </a:lvl1pPr>
          </a:lstStyle>
          <a:p>
            <a:pPr indent="0" algn="ctr">
              <a:buNone/>
            </a:pPr>
            <a:r>
              <a:rPr b="0" lang="en-US" sz="1400" strike="noStrike" u="none">
                <a:solidFill>
                  <a:srgbClr val="000000"/>
                </a:solidFill>
                <a:effectLst/>
                <a:uFillTx/>
                <a:latin typeface="Times New Roman"/>
              </a:rPr>
              <a:t>&lt;footer&gt;</a:t>
            </a:r>
            <a:endParaRPr b="0" lang="en-US" sz="1400" strike="noStrike" u="none">
              <a:solidFill>
                <a:srgbClr val="000000"/>
              </a:solidFill>
              <a:effectLst/>
              <a:uFillTx/>
              <a:latin typeface="Times New Roman"/>
            </a:endParaRPr>
          </a:p>
        </p:txBody>
      </p:sp>
      <p:sp>
        <p:nvSpPr>
          <p:cNvPr id="29" name="PlaceHolder 6"/>
          <p:cNvSpPr>
            <a:spLocks noGrp="1"/>
          </p:cNvSpPr>
          <p:nvPr>
            <p:ph type="sldNum" idx="18"/>
          </p:nvPr>
        </p:nvSpPr>
        <p:spPr>
          <a:xfrm>
            <a:off x="6553080" y="6356520"/>
            <a:ext cx="2133360" cy="364680"/>
          </a:xfrm>
          <a:prstGeom prst="rect">
            <a:avLst/>
          </a:prstGeom>
          <a:noFill/>
          <a:ln w="0">
            <a:noFill/>
          </a:ln>
        </p:spPr>
        <p:txBody>
          <a:bodyPr lIns="91440" rIns="91440" tIns="45720" bIns="45720" anchor="ctr">
            <a:noAutofit/>
          </a:bodyPr>
          <a:lstStyle>
            <a:lvl1pPr indent="0" algn="r" defTabSz="457200">
              <a:lnSpc>
                <a:spcPct val="100000"/>
              </a:lnSpc>
              <a:buNone/>
              <a:defRPr b="0" lang="en-US" sz="1200" strike="noStrike" u="none">
                <a:solidFill>
                  <a:schemeClr val="dk1">
                    <a:tint val="75000"/>
                  </a:schemeClr>
                </a:solidFill>
                <a:effectLst/>
                <a:uFillTx/>
                <a:latin typeface="Calibri"/>
              </a:defRPr>
            </a:lvl1pPr>
          </a:lstStyle>
          <a:p>
            <a:pPr indent="0" algn="r" defTabSz="457200">
              <a:lnSpc>
                <a:spcPct val="100000"/>
              </a:lnSpc>
              <a:buNone/>
            </a:pPr>
            <a:fld id="{E2BED46B-0268-49D9-9FC0-7FAA913B403F}" type="slidenum">
              <a:rPr b="0" lang="en-US" sz="1200" strike="noStrike" u="none">
                <a:solidFill>
                  <a:schemeClr val="dk1">
                    <a:tint val="75000"/>
                  </a:schemeClr>
                </a:solidFill>
                <a:effectLst/>
                <a:uFillTx/>
                <a:latin typeface="Calibri"/>
              </a:rPr>
              <a:t>&lt;number&gt;</a:t>
            </a:fld>
            <a:endParaRPr b="0" lang="en-US" sz="1200" strike="noStrike" u="none">
              <a:solidFill>
                <a:srgbClr val="000000"/>
              </a:solidFill>
              <a:effectLst/>
              <a:uFillTx/>
              <a:latin typeface="Times New Roman"/>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omparison">
    <p:bg>
      <p:bgPr>
        <a:solidFill>
          <a:srgbClr val="ffffff"/>
        </a:solidFill>
      </p:bgPr>
    </p:bg>
    <p:spTree>
      <p:nvGrpSpPr>
        <p:cNvPr id="1" name=""/>
        <p:cNvGrpSpPr/>
        <p:nvPr/>
      </p:nvGrpSpPr>
      <p:grpSpPr>
        <a:xfrm>
          <a:off x="0" y="0"/>
          <a:ext cx="0" cy="0"/>
          <a:chOff x="0" y="0"/>
          <a:chExt cx="0" cy="0"/>
        </a:xfrm>
      </p:grpSpPr>
      <p:sp>
        <p:nvSpPr>
          <p:cNvPr id="30" name="PlaceHolder 1"/>
          <p:cNvSpPr>
            <a:spLocks noGrp="1"/>
          </p:cNvSpPr>
          <p:nvPr>
            <p:ph type="title"/>
          </p:nvPr>
        </p:nvSpPr>
        <p:spPr>
          <a:xfrm>
            <a:off x="457200" y="274680"/>
            <a:ext cx="8229240" cy="1142640"/>
          </a:xfrm>
          <a:prstGeom prst="rect">
            <a:avLst/>
          </a:prstGeom>
          <a:noFill/>
          <a:ln w="0">
            <a:noFill/>
          </a:ln>
        </p:spPr>
        <p:txBody>
          <a:bodyPr lIns="91440" rIns="91440" tIns="45720" bIns="45720" anchor="ctr">
            <a:noAutofit/>
          </a:bodyPr>
          <a:p>
            <a:pPr indent="0" algn="ctr" defTabSz="457200">
              <a:lnSpc>
                <a:spcPct val="100000"/>
              </a:lnSpc>
              <a:buNone/>
            </a:pPr>
            <a:r>
              <a:rPr b="0" lang="en-US" sz="4400" strike="noStrike" u="none">
                <a:solidFill>
                  <a:schemeClr val="dk1"/>
                </a:solidFill>
                <a:effectLst/>
                <a:uFillTx/>
                <a:latin typeface="Calibri"/>
              </a:rPr>
              <a:t>Click to edit Master title style</a:t>
            </a:r>
            <a:endParaRPr b="0" lang="en-US" sz="4400" strike="noStrike" u="none">
              <a:solidFill>
                <a:schemeClr val="dk1"/>
              </a:solidFill>
              <a:effectLst/>
              <a:uFillTx/>
              <a:latin typeface="Calibri"/>
            </a:endParaRPr>
          </a:p>
        </p:txBody>
      </p:sp>
      <p:sp>
        <p:nvSpPr>
          <p:cNvPr id="31" name="PlaceHolder 2"/>
          <p:cNvSpPr>
            <a:spLocks noGrp="1"/>
          </p:cNvSpPr>
          <p:nvPr>
            <p:ph type="body"/>
          </p:nvPr>
        </p:nvSpPr>
        <p:spPr>
          <a:xfrm>
            <a:off x="457200" y="1535040"/>
            <a:ext cx="4039920" cy="639360"/>
          </a:xfrm>
          <a:prstGeom prst="rect">
            <a:avLst/>
          </a:prstGeom>
          <a:noFill/>
          <a:ln w="0">
            <a:noFill/>
          </a:ln>
        </p:spPr>
        <p:txBody>
          <a:bodyPr lIns="91440" rIns="91440" tIns="45720" bIns="45720" anchor="b">
            <a:noAutofit/>
          </a:bodyPr>
          <a:p>
            <a:pPr indent="0" defTabSz="457200">
              <a:lnSpc>
                <a:spcPct val="100000"/>
              </a:lnSpc>
              <a:spcBef>
                <a:spcPts val="479"/>
              </a:spcBef>
              <a:buNone/>
              <a:tabLst>
                <a:tab algn="l" pos="0"/>
              </a:tabLst>
            </a:pPr>
            <a:r>
              <a:rPr b="1" lang="en-US" sz="2400" strike="noStrike" u="none">
                <a:solidFill>
                  <a:schemeClr val="dk1"/>
                </a:solidFill>
                <a:effectLst/>
                <a:uFillTx/>
                <a:latin typeface="Calibri"/>
              </a:rPr>
              <a:t>Click to edit Master text styles</a:t>
            </a:r>
            <a:endParaRPr b="0" lang="en-US" sz="2400" strike="noStrike" u="none">
              <a:solidFill>
                <a:schemeClr val="dk1"/>
              </a:solidFill>
              <a:effectLst/>
              <a:uFillTx/>
              <a:latin typeface="Calibri"/>
            </a:endParaRPr>
          </a:p>
        </p:txBody>
      </p:sp>
      <p:sp>
        <p:nvSpPr>
          <p:cNvPr id="32" name="PlaceHolder 3"/>
          <p:cNvSpPr>
            <a:spLocks noGrp="1"/>
          </p:cNvSpPr>
          <p:nvPr>
            <p:ph type="body"/>
          </p:nvPr>
        </p:nvSpPr>
        <p:spPr>
          <a:xfrm>
            <a:off x="457200" y="2174760"/>
            <a:ext cx="4039920" cy="3951000"/>
          </a:xfrm>
          <a:prstGeom prst="rect">
            <a:avLst/>
          </a:prstGeom>
          <a:noFill/>
          <a:ln w="0">
            <a:noFill/>
          </a:ln>
        </p:spPr>
        <p:txBody>
          <a:bodyPr lIns="91440" rIns="91440" tIns="45720" bIns="45720" anchor="t">
            <a:noAutofit/>
          </a:bodyPr>
          <a:p>
            <a:pPr marL="343080" indent="-343080" defTabSz="457200">
              <a:lnSpc>
                <a:spcPct val="100000"/>
              </a:lnSpc>
              <a:spcBef>
                <a:spcPts val="479"/>
              </a:spcBef>
              <a:buClr>
                <a:srgbClr val="000000"/>
              </a:buClr>
              <a:buFont typeface="Arial"/>
              <a:buChar char="•"/>
            </a:pPr>
            <a:r>
              <a:rPr b="0" lang="en-US" sz="2400" strike="noStrike" u="none">
                <a:solidFill>
                  <a:schemeClr val="dk1"/>
                </a:solidFill>
                <a:effectLst/>
                <a:uFillTx/>
                <a:latin typeface="Calibri"/>
              </a:rPr>
              <a:t>Click to edit Master text styles</a:t>
            </a:r>
            <a:endParaRPr b="0" lang="en-US" sz="2400" strike="noStrike" u="none">
              <a:solidFill>
                <a:schemeClr val="dk1"/>
              </a:solidFill>
              <a:effectLst/>
              <a:uFillTx/>
              <a:latin typeface="Calibri"/>
            </a:endParaRPr>
          </a:p>
          <a:p>
            <a:pPr lvl="1" marL="743040" indent="-285840" defTabSz="457200">
              <a:lnSpc>
                <a:spcPct val="100000"/>
              </a:lnSpc>
              <a:spcBef>
                <a:spcPts val="400"/>
              </a:spcBef>
              <a:buClr>
                <a:srgbClr val="000000"/>
              </a:buClr>
              <a:buFont typeface="Arial"/>
              <a:buChar char="–"/>
            </a:pPr>
            <a:r>
              <a:rPr b="0" lang="en-US" sz="2000" strike="noStrike" u="none">
                <a:solidFill>
                  <a:schemeClr val="dk1"/>
                </a:solidFill>
                <a:effectLst/>
                <a:uFillTx/>
                <a:latin typeface="Calibri"/>
              </a:rPr>
              <a:t>Second level</a:t>
            </a:r>
            <a:endParaRPr b="0" lang="en-US" sz="2000" strike="noStrike" u="none">
              <a:solidFill>
                <a:schemeClr val="dk1"/>
              </a:solidFill>
              <a:effectLst/>
              <a:uFillTx/>
              <a:latin typeface="Calibri"/>
            </a:endParaRPr>
          </a:p>
          <a:p>
            <a:pPr lvl="2" marL="1143000" indent="-228600" defTabSz="457200">
              <a:lnSpc>
                <a:spcPct val="100000"/>
              </a:lnSpc>
              <a:spcBef>
                <a:spcPts val="360"/>
              </a:spcBef>
              <a:buClr>
                <a:srgbClr val="000000"/>
              </a:buClr>
              <a:buFont typeface="Arial"/>
              <a:buChar char="•"/>
            </a:pPr>
            <a:r>
              <a:rPr b="0" lang="en-US" sz="1800" strike="noStrike" u="none">
                <a:solidFill>
                  <a:schemeClr val="dk1"/>
                </a:solidFill>
                <a:effectLst/>
                <a:uFillTx/>
                <a:latin typeface="Calibri"/>
              </a:rPr>
              <a:t>Third level</a:t>
            </a:r>
            <a:endParaRPr b="0" lang="en-US" sz="1800" strike="noStrike" u="none">
              <a:solidFill>
                <a:schemeClr val="dk1"/>
              </a:solidFill>
              <a:effectLst/>
              <a:uFillTx/>
              <a:latin typeface="Calibri"/>
            </a:endParaRPr>
          </a:p>
          <a:p>
            <a:pPr lvl="3" marL="1600200" indent="-228600" defTabSz="457200">
              <a:lnSpc>
                <a:spcPct val="100000"/>
              </a:lnSpc>
              <a:spcBef>
                <a:spcPts val="320"/>
              </a:spcBef>
              <a:buClr>
                <a:srgbClr val="000000"/>
              </a:buClr>
              <a:buFont typeface="Arial"/>
              <a:buChar char="–"/>
            </a:pPr>
            <a:r>
              <a:rPr b="0" lang="en-US" sz="1600" strike="noStrike" u="none">
                <a:solidFill>
                  <a:schemeClr val="dk1"/>
                </a:solidFill>
                <a:effectLst/>
                <a:uFillTx/>
                <a:latin typeface="Calibri"/>
              </a:rPr>
              <a:t>Fourth level</a:t>
            </a:r>
            <a:endParaRPr b="0" lang="en-US" sz="1600" strike="noStrike" u="none">
              <a:solidFill>
                <a:schemeClr val="dk1"/>
              </a:solidFill>
              <a:effectLst/>
              <a:uFillTx/>
              <a:latin typeface="Calibri"/>
            </a:endParaRPr>
          </a:p>
          <a:p>
            <a:pPr lvl="4" marL="2057400" indent="-228600" defTabSz="457200">
              <a:lnSpc>
                <a:spcPct val="100000"/>
              </a:lnSpc>
              <a:spcBef>
                <a:spcPts val="320"/>
              </a:spcBef>
              <a:buClr>
                <a:srgbClr val="000000"/>
              </a:buClr>
              <a:buFont typeface="Arial"/>
              <a:buChar char="»"/>
            </a:pPr>
            <a:r>
              <a:rPr b="0" lang="en-US" sz="1600" strike="noStrike" u="none">
                <a:solidFill>
                  <a:schemeClr val="dk1"/>
                </a:solidFill>
                <a:effectLst/>
                <a:uFillTx/>
                <a:latin typeface="Calibri"/>
              </a:rPr>
              <a:t>Fifth level</a:t>
            </a:r>
            <a:endParaRPr b="0" lang="en-US" sz="1600" strike="noStrike" u="none">
              <a:solidFill>
                <a:schemeClr val="dk1"/>
              </a:solidFill>
              <a:effectLst/>
              <a:uFillTx/>
              <a:latin typeface="Calibri"/>
            </a:endParaRPr>
          </a:p>
        </p:txBody>
      </p:sp>
      <p:sp>
        <p:nvSpPr>
          <p:cNvPr id="33" name="PlaceHolder 4"/>
          <p:cNvSpPr>
            <a:spLocks noGrp="1"/>
          </p:cNvSpPr>
          <p:nvPr>
            <p:ph type="body"/>
          </p:nvPr>
        </p:nvSpPr>
        <p:spPr>
          <a:xfrm>
            <a:off x="4645080" y="1535040"/>
            <a:ext cx="4041360" cy="639360"/>
          </a:xfrm>
          <a:prstGeom prst="rect">
            <a:avLst/>
          </a:prstGeom>
          <a:noFill/>
          <a:ln w="0">
            <a:noFill/>
          </a:ln>
        </p:spPr>
        <p:txBody>
          <a:bodyPr lIns="91440" rIns="91440" tIns="45720" bIns="45720" anchor="b">
            <a:noAutofit/>
          </a:bodyPr>
          <a:p>
            <a:pPr indent="0" defTabSz="457200">
              <a:lnSpc>
                <a:spcPct val="100000"/>
              </a:lnSpc>
              <a:spcBef>
                <a:spcPts val="479"/>
              </a:spcBef>
              <a:buNone/>
              <a:tabLst>
                <a:tab algn="l" pos="0"/>
              </a:tabLst>
            </a:pPr>
            <a:r>
              <a:rPr b="1" lang="en-US" sz="2400" strike="noStrike" u="none">
                <a:solidFill>
                  <a:schemeClr val="dk1"/>
                </a:solidFill>
                <a:effectLst/>
                <a:uFillTx/>
                <a:latin typeface="Calibri"/>
              </a:rPr>
              <a:t>Click to edit Master text styles</a:t>
            </a:r>
            <a:endParaRPr b="0" lang="en-US" sz="2400" strike="noStrike" u="none">
              <a:solidFill>
                <a:schemeClr val="dk1"/>
              </a:solidFill>
              <a:effectLst/>
              <a:uFillTx/>
              <a:latin typeface="Calibri"/>
            </a:endParaRPr>
          </a:p>
        </p:txBody>
      </p:sp>
      <p:sp>
        <p:nvSpPr>
          <p:cNvPr id="34" name="PlaceHolder 5"/>
          <p:cNvSpPr>
            <a:spLocks noGrp="1"/>
          </p:cNvSpPr>
          <p:nvPr>
            <p:ph type="body"/>
          </p:nvPr>
        </p:nvSpPr>
        <p:spPr>
          <a:xfrm>
            <a:off x="4645080" y="2174760"/>
            <a:ext cx="4041360" cy="3951000"/>
          </a:xfrm>
          <a:prstGeom prst="rect">
            <a:avLst/>
          </a:prstGeom>
          <a:noFill/>
          <a:ln w="0">
            <a:noFill/>
          </a:ln>
        </p:spPr>
        <p:txBody>
          <a:bodyPr lIns="91440" rIns="91440" tIns="45720" bIns="45720" anchor="t">
            <a:noAutofit/>
          </a:bodyPr>
          <a:p>
            <a:pPr marL="343080" indent="-343080" defTabSz="457200">
              <a:lnSpc>
                <a:spcPct val="100000"/>
              </a:lnSpc>
              <a:spcBef>
                <a:spcPts val="479"/>
              </a:spcBef>
              <a:buClr>
                <a:srgbClr val="000000"/>
              </a:buClr>
              <a:buFont typeface="Arial"/>
              <a:buChar char="•"/>
            </a:pPr>
            <a:r>
              <a:rPr b="0" lang="en-US" sz="2400" strike="noStrike" u="none">
                <a:solidFill>
                  <a:schemeClr val="dk1"/>
                </a:solidFill>
                <a:effectLst/>
                <a:uFillTx/>
                <a:latin typeface="Calibri"/>
              </a:rPr>
              <a:t>Click to edit Master text styles</a:t>
            </a:r>
            <a:endParaRPr b="0" lang="en-US" sz="2400" strike="noStrike" u="none">
              <a:solidFill>
                <a:schemeClr val="dk1"/>
              </a:solidFill>
              <a:effectLst/>
              <a:uFillTx/>
              <a:latin typeface="Calibri"/>
            </a:endParaRPr>
          </a:p>
          <a:p>
            <a:pPr lvl="1" marL="743040" indent="-285840" defTabSz="457200">
              <a:lnSpc>
                <a:spcPct val="100000"/>
              </a:lnSpc>
              <a:spcBef>
                <a:spcPts val="400"/>
              </a:spcBef>
              <a:buClr>
                <a:srgbClr val="000000"/>
              </a:buClr>
              <a:buFont typeface="Arial"/>
              <a:buChar char="–"/>
            </a:pPr>
            <a:r>
              <a:rPr b="0" lang="en-US" sz="2000" strike="noStrike" u="none">
                <a:solidFill>
                  <a:schemeClr val="dk1"/>
                </a:solidFill>
                <a:effectLst/>
                <a:uFillTx/>
                <a:latin typeface="Calibri"/>
              </a:rPr>
              <a:t>Second level</a:t>
            </a:r>
            <a:endParaRPr b="0" lang="en-US" sz="2000" strike="noStrike" u="none">
              <a:solidFill>
                <a:schemeClr val="dk1"/>
              </a:solidFill>
              <a:effectLst/>
              <a:uFillTx/>
              <a:latin typeface="Calibri"/>
            </a:endParaRPr>
          </a:p>
          <a:p>
            <a:pPr lvl="2" marL="1143000" indent="-228600" defTabSz="457200">
              <a:lnSpc>
                <a:spcPct val="100000"/>
              </a:lnSpc>
              <a:spcBef>
                <a:spcPts val="360"/>
              </a:spcBef>
              <a:buClr>
                <a:srgbClr val="000000"/>
              </a:buClr>
              <a:buFont typeface="Arial"/>
              <a:buChar char="•"/>
            </a:pPr>
            <a:r>
              <a:rPr b="0" lang="en-US" sz="1800" strike="noStrike" u="none">
                <a:solidFill>
                  <a:schemeClr val="dk1"/>
                </a:solidFill>
                <a:effectLst/>
                <a:uFillTx/>
                <a:latin typeface="Calibri"/>
              </a:rPr>
              <a:t>Third level</a:t>
            </a:r>
            <a:endParaRPr b="0" lang="en-US" sz="1800" strike="noStrike" u="none">
              <a:solidFill>
                <a:schemeClr val="dk1"/>
              </a:solidFill>
              <a:effectLst/>
              <a:uFillTx/>
              <a:latin typeface="Calibri"/>
            </a:endParaRPr>
          </a:p>
          <a:p>
            <a:pPr lvl="3" marL="1600200" indent="-228600" defTabSz="457200">
              <a:lnSpc>
                <a:spcPct val="100000"/>
              </a:lnSpc>
              <a:spcBef>
                <a:spcPts val="320"/>
              </a:spcBef>
              <a:buClr>
                <a:srgbClr val="000000"/>
              </a:buClr>
              <a:buFont typeface="Arial"/>
              <a:buChar char="–"/>
            </a:pPr>
            <a:r>
              <a:rPr b="0" lang="en-US" sz="1600" strike="noStrike" u="none">
                <a:solidFill>
                  <a:schemeClr val="dk1"/>
                </a:solidFill>
                <a:effectLst/>
                <a:uFillTx/>
                <a:latin typeface="Calibri"/>
              </a:rPr>
              <a:t>Fourth level</a:t>
            </a:r>
            <a:endParaRPr b="0" lang="en-US" sz="1600" strike="noStrike" u="none">
              <a:solidFill>
                <a:schemeClr val="dk1"/>
              </a:solidFill>
              <a:effectLst/>
              <a:uFillTx/>
              <a:latin typeface="Calibri"/>
            </a:endParaRPr>
          </a:p>
          <a:p>
            <a:pPr lvl="4" marL="2057400" indent="-228600" defTabSz="457200">
              <a:lnSpc>
                <a:spcPct val="100000"/>
              </a:lnSpc>
              <a:spcBef>
                <a:spcPts val="320"/>
              </a:spcBef>
              <a:buClr>
                <a:srgbClr val="000000"/>
              </a:buClr>
              <a:buFont typeface="Arial"/>
              <a:buChar char="»"/>
            </a:pPr>
            <a:r>
              <a:rPr b="0" lang="en-US" sz="1600" strike="noStrike" u="none">
                <a:solidFill>
                  <a:schemeClr val="dk1"/>
                </a:solidFill>
                <a:effectLst/>
                <a:uFillTx/>
                <a:latin typeface="Calibri"/>
              </a:rPr>
              <a:t>Fifth level</a:t>
            </a:r>
            <a:endParaRPr b="0" lang="en-US" sz="1600" strike="noStrike" u="none">
              <a:solidFill>
                <a:schemeClr val="dk1"/>
              </a:solidFill>
              <a:effectLst/>
              <a:uFillTx/>
              <a:latin typeface="Calibri"/>
            </a:endParaRPr>
          </a:p>
        </p:txBody>
      </p:sp>
      <p:sp>
        <p:nvSpPr>
          <p:cNvPr id="35" name="PlaceHolder 6"/>
          <p:cNvSpPr>
            <a:spLocks noGrp="1"/>
          </p:cNvSpPr>
          <p:nvPr>
            <p:ph type="dt" idx="19"/>
          </p:nvPr>
        </p:nvSpPr>
        <p:spPr>
          <a:xfrm>
            <a:off x="457200" y="6356520"/>
            <a:ext cx="2133360" cy="364680"/>
          </a:xfrm>
          <a:prstGeom prst="rect">
            <a:avLst/>
          </a:prstGeom>
          <a:noFill/>
          <a:ln w="0">
            <a:noFill/>
          </a:ln>
        </p:spPr>
        <p:txBody>
          <a:bodyPr lIns="91440" rIns="91440" tIns="45720" bIns="45720" anchor="ctr">
            <a:noAutofit/>
          </a:bodyPr>
          <a:lstStyle>
            <a:lvl1pPr indent="0" defTabSz="457200">
              <a:lnSpc>
                <a:spcPct val="100000"/>
              </a:lnSpc>
              <a:buNone/>
              <a:defRPr b="0" lang="en-US" sz="1200" strike="noStrike" u="none">
                <a:solidFill>
                  <a:schemeClr val="dk1">
                    <a:tint val="75000"/>
                  </a:schemeClr>
                </a:solidFill>
                <a:effectLst/>
                <a:uFillTx/>
                <a:latin typeface="Calibri"/>
              </a:defRPr>
            </a:lvl1pPr>
          </a:lstStyle>
          <a:p>
            <a:pPr indent="0" defTabSz="457200">
              <a:lnSpc>
                <a:spcPct val="100000"/>
              </a:lnSpc>
              <a:buNone/>
            </a:pPr>
            <a:r>
              <a:rPr b="0" lang="en-US" sz="1200" strike="noStrike" u="none">
                <a:solidFill>
                  <a:schemeClr val="dk1">
                    <a:tint val="75000"/>
                  </a:schemeClr>
                </a:solidFill>
                <a:effectLst/>
                <a:uFillTx/>
                <a:latin typeface="Calibri"/>
              </a:rPr>
              <a:t>&lt;date/time&gt;</a:t>
            </a:r>
            <a:endParaRPr b="0" lang="en-US" sz="1200" strike="noStrike" u="none">
              <a:solidFill>
                <a:srgbClr val="000000"/>
              </a:solidFill>
              <a:effectLst/>
              <a:uFillTx/>
              <a:latin typeface="Times New Roman"/>
            </a:endParaRPr>
          </a:p>
        </p:txBody>
      </p:sp>
      <p:sp>
        <p:nvSpPr>
          <p:cNvPr id="36" name="PlaceHolder 7"/>
          <p:cNvSpPr>
            <a:spLocks noGrp="1"/>
          </p:cNvSpPr>
          <p:nvPr>
            <p:ph type="ftr" idx="20"/>
          </p:nvPr>
        </p:nvSpPr>
        <p:spPr>
          <a:xfrm>
            <a:off x="3124080" y="6356520"/>
            <a:ext cx="2895120" cy="364680"/>
          </a:xfrm>
          <a:prstGeom prst="rect">
            <a:avLst/>
          </a:prstGeom>
          <a:noFill/>
          <a:ln w="0">
            <a:noFill/>
          </a:ln>
        </p:spPr>
        <p:txBody>
          <a:bodyPr lIns="91440" rIns="91440" tIns="45720" bIns="45720" anchor="ctr">
            <a:noAutofit/>
          </a:bodyPr>
          <a:lstStyle>
            <a:lvl1pPr indent="0" algn="ctr">
              <a:buNone/>
              <a:defRPr b="0" lang="en-US" sz="1400" strike="noStrike" u="none">
                <a:solidFill>
                  <a:srgbClr val="000000"/>
                </a:solidFill>
                <a:effectLst/>
                <a:uFillTx/>
                <a:latin typeface="Times New Roman"/>
              </a:defRPr>
            </a:lvl1pPr>
          </a:lstStyle>
          <a:p>
            <a:pPr indent="0" algn="ctr">
              <a:buNone/>
            </a:pPr>
            <a:r>
              <a:rPr b="0" lang="en-US" sz="1400" strike="noStrike" u="none">
                <a:solidFill>
                  <a:srgbClr val="000000"/>
                </a:solidFill>
                <a:effectLst/>
                <a:uFillTx/>
                <a:latin typeface="Times New Roman"/>
              </a:rPr>
              <a:t>&lt;footer&gt;</a:t>
            </a:r>
            <a:endParaRPr b="0" lang="en-US" sz="1400" strike="noStrike" u="none">
              <a:solidFill>
                <a:srgbClr val="000000"/>
              </a:solidFill>
              <a:effectLst/>
              <a:uFillTx/>
              <a:latin typeface="Times New Roman"/>
            </a:endParaRPr>
          </a:p>
        </p:txBody>
      </p:sp>
      <p:sp>
        <p:nvSpPr>
          <p:cNvPr id="37" name="PlaceHolder 8"/>
          <p:cNvSpPr>
            <a:spLocks noGrp="1"/>
          </p:cNvSpPr>
          <p:nvPr>
            <p:ph type="sldNum" idx="21"/>
          </p:nvPr>
        </p:nvSpPr>
        <p:spPr>
          <a:xfrm>
            <a:off x="6553080" y="6356520"/>
            <a:ext cx="2133360" cy="364680"/>
          </a:xfrm>
          <a:prstGeom prst="rect">
            <a:avLst/>
          </a:prstGeom>
          <a:noFill/>
          <a:ln w="0">
            <a:noFill/>
          </a:ln>
        </p:spPr>
        <p:txBody>
          <a:bodyPr lIns="91440" rIns="91440" tIns="45720" bIns="45720" anchor="ctr">
            <a:noAutofit/>
          </a:bodyPr>
          <a:lstStyle>
            <a:lvl1pPr indent="0" algn="r" defTabSz="457200">
              <a:lnSpc>
                <a:spcPct val="100000"/>
              </a:lnSpc>
              <a:buNone/>
              <a:defRPr b="0" lang="en-US" sz="1200" strike="noStrike" u="none">
                <a:solidFill>
                  <a:schemeClr val="dk1">
                    <a:tint val="75000"/>
                  </a:schemeClr>
                </a:solidFill>
                <a:effectLst/>
                <a:uFillTx/>
                <a:latin typeface="Calibri"/>
              </a:defRPr>
            </a:lvl1pPr>
          </a:lstStyle>
          <a:p>
            <a:pPr indent="0" algn="r" defTabSz="457200">
              <a:lnSpc>
                <a:spcPct val="100000"/>
              </a:lnSpc>
              <a:buNone/>
            </a:pPr>
            <a:fld id="{5BA0E489-6FA3-4134-ADDF-8376A488212F}" type="slidenum">
              <a:rPr b="0" lang="en-US" sz="1200" strike="noStrike" u="none">
                <a:solidFill>
                  <a:schemeClr val="dk1">
                    <a:tint val="75000"/>
                  </a:schemeClr>
                </a:solidFill>
                <a:effectLst/>
                <a:uFillTx/>
                <a:latin typeface="Calibri"/>
              </a:rPr>
              <a:t>&lt;number&gt;</a:t>
            </a:fld>
            <a:endParaRPr b="0" lang="en-US" sz="1200" strike="noStrike" u="none">
              <a:solidFill>
                <a:srgbClr val="000000"/>
              </a:solidFill>
              <a:effectLst/>
              <a:uFillTx/>
              <a:latin typeface="Times New Roman"/>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bg>
      <p:bgPr>
        <a:solidFill>
          <a:srgbClr val="ffffff"/>
        </a:solidFill>
      </p:bgPr>
    </p:bg>
    <p:spTree>
      <p:nvGrpSpPr>
        <p:cNvPr id="1" name=""/>
        <p:cNvGrpSpPr/>
        <p:nvPr/>
      </p:nvGrpSpPr>
      <p:grpSpPr>
        <a:xfrm>
          <a:off x="0" y="0"/>
          <a:ext cx="0" cy="0"/>
          <a:chOff x="0" y="0"/>
          <a:chExt cx="0" cy="0"/>
        </a:xfrm>
      </p:grpSpPr>
      <p:sp>
        <p:nvSpPr>
          <p:cNvPr id="38" name="PlaceHolder 1"/>
          <p:cNvSpPr>
            <a:spLocks noGrp="1"/>
          </p:cNvSpPr>
          <p:nvPr>
            <p:ph type="title"/>
          </p:nvPr>
        </p:nvSpPr>
        <p:spPr>
          <a:xfrm>
            <a:off x="457200" y="274680"/>
            <a:ext cx="8229240" cy="1142640"/>
          </a:xfrm>
          <a:prstGeom prst="rect">
            <a:avLst/>
          </a:prstGeom>
          <a:noFill/>
          <a:ln w="0">
            <a:noFill/>
          </a:ln>
        </p:spPr>
        <p:txBody>
          <a:bodyPr lIns="91440" rIns="91440" tIns="45720" bIns="45720" anchor="ctr">
            <a:noAutofit/>
          </a:bodyPr>
          <a:p>
            <a:pPr indent="0" algn="ctr" defTabSz="457200">
              <a:lnSpc>
                <a:spcPct val="100000"/>
              </a:lnSpc>
              <a:buNone/>
            </a:pPr>
            <a:r>
              <a:rPr b="0" lang="en-US" sz="4400" strike="noStrike" u="none">
                <a:solidFill>
                  <a:schemeClr val="dk1"/>
                </a:solidFill>
                <a:effectLst/>
                <a:uFillTx/>
                <a:latin typeface="Calibri"/>
              </a:rPr>
              <a:t>Click to edit Master title style</a:t>
            </a:r>
            <a:endParaRPr b="0" lang="en-US" sz="4400" strike="noStrike" u="none">
              <a:solidFill>
                <a:schemeClr val="dk1"/>
              </a:solidFill>
              <a:effectLst/>
              <a:uFillTx/>
              <a:latin typeface="Calibri"/>
            </a:endParaRPr>
          </a:p>
        </p:txBody>
      </p:sp>
      <p:sp>
        <p:nvSpPr>
          <p:cNvPr id="39" name="PlaceHolder 2"/>
          <p:cNvSpPr>
            <a:spLocks noGrp="1"/>
          </p:cNvSpPr>
          <p:nvPr>
            <p:ph type="dt" idx="22"/>
          </p:nvPr>
        </p:nvSpPr>
        <p:spPr>
          <a:xfrm>
            <a:off x="457200" y="6356520"/>
            <a:ext cx="2133360" cy="364680"/>
          </a:xfrm>
          <a:prstGeom prst="rect">
            <a:avLst/>
          </a:prstGeom>
          <a:noFill/>
          <a:ln w="0">
            <a:noFill/>
          </a:ln>
        </p:spPr>
        <p:txBody>
          <a:bodyPr lIns="91440" rIns="91440" tIns="45720" bIns="45720" anchor="ctr">
            <a:noAutofit/>
          </a:bodyPr>
          <a:lstStyle>
            <a:lvl1pPr indent="0" defTabSz="457200">
              <a:lnSpc>
                <a:spcPct val="100000"/>
              </a:lnSpc>
              <a:buNone/>
              <a:defRPr b="0" lang="en-US" sz="1200" strike="noStrike" u="none">
                <a:solidFill>
                  <a:schemeClr val="dk1">
                    <a:tint val="75000"/>
                  </a:schemeClr>
                </a:solidFill>
                <a:effectLst/>
                <a:uFillTx/>
                <a:latin typeface="Calibri"/>
              </a:defRPr>
            </a:lvl1pPr>
          </a:lstStyle>
          <a:p>
            <a:pPr indent="0" defTabSz="457200">
              <a:lnSpc>
                <a:spcPct val="100000"/>
              </a:lnSpc>
              <a:buNone/>
            </a:pPr>
            <a:r>
              <a:rPr b="0" lang="en-US" sz="1200" strike="noStrike" u="none">
                <a:solidFill>
                  <a:schemeClr val="dk1">
                    <a:tint val="75000"/>
                  </a:schemeClr>
                </a:solidFill>
                <a:effectLst/>
                <a:uFillTx/>
                <a:latin typeface="Calibri"/>
              </a:rPr>
              <a:t>&lt;date/time&gt;</a:t>
            </a:r>
            <a:endParaRPr b="0" lang="en-US" sz="1200" strike="noStrike" u="none">
              <a:solidFill>
                <a:srgbClr val="000000"/>
              </a:solidFill>
              <a:effectLst/>
              <a:uFillTx/>
              <a:latin typeface="Times New Roman"/>
            </a:endParaRPr>
          </a:p>
        </p:txBody>
      </p:sp>
      <p:sp>
        <p:nvSpPr>
          <p:cNvPr id="40" name="PlaceHolder 3"/>
          <p:cNvSpPr>
            <a:spLocks noGrp="1"/>
          </p:cNvSpPr>
          <p:nvPr>
            <p:ph type="ftr" idx="23"/>
          </p:nvPr>
        </p:nvSpPr>
        <p:spPr>
          <a:xfrm>
            <a:off x="3124080" y="6356520"/>
            <a:ext cx="2895120" cy="364680"/>
          </a:xfrm>
          <a:prstGeom prst="rect">
            <a:avLst/>
          </a:prstGeom>
          <a:noFill/>
          <a:ln w="0">
            <a:noFill/>
          </a:ln>
        </p:spPr>
        <p:txBody>
          <a:bodyPr lIns="91440" rIns="91440" tIns="45720" bIns="45720" anchor="ctr">
            <a:noAutofit/>
          </a:bodyPr>
          <a:lstStyle>
            <a:lvl1pPr indent="0" algn="ctr">
              <a:buNone/>
              <a:defRPr b="0" lang="en-US" sz="1400" strike="noStrike" u="none">
                <a:solidFill>
                  <a:srgbClr val="000000"/>
                </a:solidFill>
                <a:effectLst/>
                <a:uFillTx/>
                <a:latin typeface="Times New Roman"/>
              </a:defRPr>
            </a:lvl1pPr>
          </a:lstStyle>
          <a:p>
            <a:pPr indent="0" algn="ctr">
              <a:buNone/>
            </a:pPr>
            <a:r>
              <a:rPr b="0" lang="en-US" sz="1400" strike="noStrike" u="none">
                <a:solidFill>
                  <a:srgbClr val="000000"/>
                </a:solidFill>
                <a:effectLst/>
                <a:uFillTx/>
                <a:latin typeface="Times New Roman"/>
              </a:rPr>
              <a:t>&lt;footer&gt;</a:t>
            </a:r>
            <a:endParaRPr b="0" lang="en-US" sz="1400" strike="noStrike" u="none">
              <a:solidFill>
                <a:srgbClr val="000000"/>
              </a:solidFill>
              <a:effectLst/>
              <a:uFillTx/>
              <a:latin typeface="Times New Roman"/>
            </a:endParaRPr>
          </a:p>
        </p:txBody>
      </p:sp>
      <p:sp>
        <p:nvSpPr>
          <p:cNvPr id="41" name="PlaceHolder 4"/>
          <p:cNvSpPr>
            <a:spLocks noGrp="1"/>
          </p:cNvSpPr>
          <p:nvPr>
            <p:ph type="sldNum" idx="24"/>
          </p:nvPr>
        </p:nvSpPr>
        <p:spPr>
          <a:xfrm>
            <a:off x="6553080" y="6356520"/>
            <a:ext cx="2133360" cy="364680"/>
          </a:xfrm>
          <a:prstGeom prst="rect">
            <a:avLst/>
          </a:prstGeom>
          <a:noFill/>
          <a:ln w="0">
            <a:noFill/>
          </a:ln>
        </p:spPr>
        <p:txBody>
          <a:bodyPr lIns="91440" rIns="91440" tIns="45720" bIns="45720" anchor="ctr">
            <a:noAutofit/>
          </a:bodyPr>
          <a:lstStyle>
            <a:lvl1pPr indent="0" algn="r" defTabSz="457200">
              <a:lnSpc>
                <a:spcPct val="100000"/>
              </a:lnSpc>
              <a:buNone/>
              <a:defRPr b="0" lang="en-US" sz="1200" strike="noStrike" u="none">
                <a:solidFill>
                  <a:schemeClr val="dk1">
                    <a:tint val="75000"/>
                  </a:schemeClr>
                </a:solidFill>
                <a:effectLst/>
                <a:uFillTx/>
                <a:latin typeface="Calibri"/>
              </a:defRPr>
            </a:lvl1pPr>
          </a:lstStyle>
          <a:p>
            <a:pPr indent="0" algn="r" defTabSz="457200">
              <a:lnSpc>
                <a:spcPct val="100000"/>
              </a:lnSpc>
              <a:buNone/>
            </a:pPr>
            <a:fld id="{5D60AD97-78EA-4C03-9E18-7A3CC0CD2CEC}" type="slidenum">
              <a:rPr b="0" lang="en-US" sz="1200" strike="noStrike" u="none">
                <a:solidFill>
                  <a:schemeClr val="dk1">
                    <a:tint val="75000"/>
                  </a:schemeClr>
                </a:solidFill>
                <a:effectLst/>
                <a:uFillTx/>
                <a:latin typeface="Calibri"/>
              </a:rPr>
              <a:t>&lt;number&gt;</a:t>
            </a:fld>
            <a:endParaRPr b="0" lang="en-US" sz="1200" strike="noStrike" u="none">
              <a:solidFill>
                <a:srgbClr val="000000"/>
              </a:solidFill>
              <a:effectLst/>
              <a:uFillTx/>
              <a:latin typeface="Times New Roman"/>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p:bg>
      <p:bgPr>
        <a:solidFill>
          <a:srgbClr val="ffffff"/>
        </a:solidFill>
      </p:bgPr>
    </p:bg>
    <p:spTree>
      <p:nvGrpSpPr>
        <p:cNvPr id="1" name=""/>
        <p:cNvGrpSpPr/>
        <p:nvPr/>
      </p:nvGrpSpPr>
      <p:grpSpPr>
        <a:xfrm>
          <a:off x="0" y="0"/>
          <a:ext cx="0" cy="0"/>
          <a:chOff x="0" y="0"/>
          <a:chExt cx="0" cy="0"/>
        </a:xfrm>
      </p:grpSpPr>
      <p:sp>
        <p:nvSpPr>
          <p:cNvPr id="42" name="PlaceHolder 1"/>
          <p:cNvSpPr>
            <a:spLocks noGrp="1"/>
          </p:cNvSpPr>
          <p:nvPr>
            <p:ph type="dt" idx="25"/>
          </p:nvPr>
        </p:nvSpPr>
        <p:spPr>
          <a:xfrm>
            <a:off x="457200" y="6356520"/>
            <a:ext cx="2133360" cy="364680"/>
          </a:xfrm>
          <a:prstGeom prst="rect">
            <a:avLst/>
          </a:prstGeom>
          <a:noFill/>
          <a:ln w="0">
            <a:noFill/>
          </a:ln>
        </p:spPr>
        <p:txBody>
          <a:bodyPr lIns="91440" rIns="91440" tIns="45720" bIns="45720" anchor="ctr">
            <a:noAutofit/>
          </a:bodyPr>
          <a:lstStyle>
            <a:lvl1pPr indent="0" defTabSz="457200">
              <a:lnSpc>
                <a:spcPct val="100000"/>
              </a:lnSpc>
              <a:buNone/>
              <a:defRPr b="0" lang="en-US" sz="1200" strike="noStrike" u="none">
                <a:solidFill>
                  <a:schemeClr val="dk1">
                    <a:tint val="75000"/>
                  </a:schemeClr>
                </a:solidFill>
                <a:effectLst/>
                <a:uFillTx/>
                <a:latin typeface="Calibri"/>
              </a:defRPr>
            </a:lvl1pPr>
          </a:lstStyle>
          <a:p>
            <a:pPr indent="0" defTabSz="457200">
              <a:lnSpc>
                <a:spcPct val="100000"/>
              </a:lnSpc>
              <a:buNone/>
            </a:pPr>
            <a:r>
              <a:rPr b="0" lang="en-US" sz="1200" strike="noStrike" u="none">
                <a:solidFill>
                  <a:schemeClr val="dk1">
                    <a:tint val="75000"/>
                  </a:schemeClr>
                </a:solidFill>
                <a:effectLst/>
                <a:uFillTx/>
                <a:latin typeface="Calibri"/>
              </a:rPr>
              <a:t>&lt;date/time&gt;</a:t>
            </a:r>
            <a:endParaRPr b="0" lang="en-US" sz="1200" strike="noStrike" u="none">
              <a:solidFill>
                <a:srgbClr val="000000"/>
              </a:solidFill>
              <a:effectLst/>
              <a:uFillTx/>
              <a:latin typeface="Times New Roman"/>
            </a:endParaRPr>
          </a:p>
        </p:txBody>
      </p:sp>
      <p:sp>
        <p:nvSpPr>
          <p:cNvPr id="43" name="PlaceHolder 2"/>
          <p:cNvSpPr>
            <a:spLocks noGrp="1"/>
          </p:cNvSpPr>
          <p:nvPr>
            <p:ph type="ftr" idx="26"/>
          </p:nvPr>
        </p:nvSpPr>
        <p:spPr>
          <a:xfrm>
            <a:off x="3124080" y="6356520"/>
            <a:ext cx="2895120" cy="364680"/>
          </a:xfrm>
          <a:prstGeom prst="rect">
            <a:avLst/>
          </a:prstGeom>
          <a:noFill/>
          <a:ln w="0">
            <a:noFill/>
          </a:ln>
        </p:spPr>
        <p:txBody>
          <a:bodyPr lIns="91440" rIns="91440" tIns="45720" bIns="45720" anchor="ctr">
            <a:noAutofit/>
          </a:bodyPr>
          <a:lstStyle>
            <a:lvl1pPr indent="0" algn="ctr">
              <a:buNone/>
              <a:defRPr b="0" lang="en-US" sz="1400" strike="noStrike" u="none">
                <a:solidFill>
                  <a:srgbClr val="000000"/>
                </a:solidFill>
                <a:effectLst/>
                <a:uFillTx/>
                <a:latin typeface="Times New Roman"/>
              </a:defRPr>
            </a:lvl1pPr>
          </a:lstStyle>
          <a:p>
            <a:pPr indent="0" algn="ctr">
              <a:buNone/>
            </a:pPr>
            <a:r>
              <a:rPr b="0" lang="en-US" sz="1400" strike="noStrike" u="none">
                <a:solidFill>
                  <a:srgbClr val="000000"/>
                </a:solidFill>
                <a:effectLst/>
                <a:uFillTx/>
                <a:latin typeface="Times New Roman"/>
              </a:rPr>
              <a:t>&lt;footer&gt;</a:t>
            </a:r>
            <a:endParaRPr b="0" lang="en-US" sz="1400" strike="noStrike" u="none">
              <a:solidFill>
                <a:srgbClr val="000000"/>
              </a:solidFill>
              <a:effectLst/>
              <a:uFillTx/>
              <a:latin typeface="Times New Roman"/>
            </a:endParaRPr>
          </a:p>
        </p:txBody>
      </p:sp>
      <p:sp>
        <p:nvSpPr>
          <p:cNvPr id="44" name="PlaceHolder 3"/>
          <p:cNvSpPr>
            <a:spLocks noGrp="1"/>
          </p:cNvSpPr>
          <p:nvPr>
            <p:ph type="sldNum" idx="27"/>
          </p:nvPr>
        </p:nvSpPr>
        <p:spPr>
          <a:xfrm>
            <a:off x="6553080" y="6356520"/>
            <a:ext cx="2133360" cy="364680"/>
          </a:xfrm>
          <a:prstGeom prst="rect">
            <a:avLst/>
          </a:prstGeom>
          <a:noFill/>
          <a:ln w="0">
            <a:noFill/>
          </a:ln>
        </p:spPr>
        <p:txBody>
          <a:bodyPr lIns="91440" rIns="91440" tIns="45720" bIns="45720" anchor="ctr">
            <a:noAutofit/>
          </a:bodyPr>
          <a:lstStyle>
            <a:lvl1pPr indent="0" algn="r" defTabSz="457200">
              <a:lnSpc>
                <a:spcPct val="100000"/>
              </a:lnSpc>
              <a:buNone/>
              <a:defRPr b="0" lang="en-US" sz="1200" strike="noStrike" u="none">
                <a:solidFill>
                  <a:schemeClr val="dk1">
                    <a:tint val="75000"/>
                  </a:schemeClr>
                </a:solidFill>
                <a:effectLst/>
                <a:uFillTx/>
                <a:latin typeface="Calibri"/>
              </a:defRPr>
            </a:lvl1pPr>
          </a:lstStyle>
          <a:p>
            <a:pPr indent="0" algn="r" defTabSz="457200">
              <a:lnSpc>
                <a:spcPct val="100000"/>
              </a:lnSpc>
              <a:buNone/>
            </a:pPr>
            <a:fld id="{049A8686-9429-42F1-9DCC-A7FCB825768D}" type="slidenum">
              <a:rPr b="0" lang="en-US" sz="1200" strike="noStrike" u="none">
                <a:solidFill>
                  <a:schemeClr val="dk1">
                    <a:tint val="75000"/>
                  </a:schemeClr>
                </a:solidFill>
                <a:effectLst/>
                <a:uFillTx/>
                <a:latin typeface="Calibri"/>
              </a:rPr>
              <a:t>&lt;number&gt;</a:t>
            </a:fld>
            <a:endParaRPr b="0" lang="en-US" sz="1200" strike="noStrike" u="none">
              <a:solidFill>
                <a:srgbClr val="000000"/>
              </a:solidFill>
              <a:effectLst/>
              <a:uFillTx/>
              <a:latin typeface="Times New Roman"/>
            </a:endParaRPr>
          </a:p>
        </p:txBody>
      </p:sp>
      <p:sp>
        <p:nvSpPr>
          <p:cNvPr id="45" name="PlaceHolder 4"/>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buNone/>
            </a:pPr>
            <a:r>
              <a:rPr b="0" lang="en-US" sz="1800" strike="noStrike" u="none">
                <a:solidFill>
                  <a:schemeClr val="dk1"/>
                </a:solidFill>
                <a:effectLst/>
                <a:uFillTx/>
                <a:latin typeface="Calibri"/>
              </a:rPr>
              <a:t>Click to edit the title text format</a:t>
            </a:r>
            <a:endParaRPr b="0" lang="en-US" sz="1800" strike="noStrike" u="none">
              <a:solidFill>
                <a:schemeClr val="dk1"/>
              </a:solidFill>
              <a:effectLst/>
              <a:uFillTx/>
              <a:latin typeface="Calibri"/>
            </a:endParaRPr>
          </a:p>
        </p:txBody>
      </p:sp>
      <p:sp>
        <p:nvSpPr>
          <p:cNvPr id="46" name="PlaceHolder 5"/>
          <p:cNvSpPr>
            <a:spLocks noGrp="1"/>
          </p:cNvSpPr>
          <p:nvPr>
            <p:ph type="body"/>
          </p:nvPr>
        </p:nvSpPr>
        <p:spPr>
          <a:xfrm>
            <a:off x="731520" y="1925640"/>
            <a:ext cx="13167000" cy="47725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trike="noStrike" u="none">
                <a:solidFill>
                  <a:schemeClr val="dk1"/>
                </a:solidFill>
                <a:effectLst/>
                <a:uFillTx/>
                <a:latin typeface="Calibri"/>
              </a:rPr>
              <a:t>Click to edit the outline text format</a:t>
            </a:r>
            <a:endParaRPr b="0" lang="en-US" sz="3200" strike="noStrike" u="none">
              <a:solidFill>
                <a:schemeClr val="dk1"/>
              </a:solidFill>
              <a:effectLst/>
              <a:uFillTx/>
              <a:latin typeface="Calibri"/>
            </a:endParaRPr>
          </a:p>
          <a:p>
            <a:pPr lvl="1" marL="864000" indent="-324000">
              <a:spcBef>
                <a:spcPts val="1134"/>
              </a:spcBef>
              <a:buClr>
                <a:srgbClr val="000000"/>
              </a:buClr>
              <a:buSzPct val="75000"/>
              <a:buFont typeface="Symbol" charset="2"/>
              <a:buChar char=""/>
            </a:pPr>
            <a:r>
              <a:rPr b="0" lang="en-US" sz="2400" strike="noStrike" u="none">
                <a:solidFill>
                  <a:schemeClr val="dk1"/>
                </a:solidFill>
                <a:effectLst/>
                <a:uFillTx/>
                <a:latin typeface="Calibri"/>
              </a:rPr>
              <a:t>Second Outline Level</a:t>
            </a:r>
            <a:endParaRPr b="0" lang="en-US" sz="2400" strike="noStrike" u="none">
              <a:solidFill>
                <a:schemeClr val="dk1"/>
              </a:solidFill>
              <a:effectLst/>
              <a:uFillTx/>
              <a:latin typeface="Calibri"/>
            </a:endParaRPr>
          </a:p>
          <a:p>
            <a:pPr lvl="2" marL="1296000" indent="-288000">
              <a:spcBef>
                <a:spcPts val="850"/>
              </a:spcBef>
              <a:buClr>
                <a:srgbClr val="000000"/>
              </a:buClr>
              <a:buSzPct val="45000"/>
              <a:buFont typeface="Wingdings" charset="2"/>
              <a:buChar char=""/>
            </a:pPr>
            <a:r>
              <a:rPr b="0" lang="en-US" sz="2000" strike="noStrike" u="none">
                <a:solidFill>
                  <a:schemeClr val="dk1"/>
                </a:solidFill>
                <a:effectLst/>
                <a:uFillTx/>
                <a:latin typeface="Calibri"/>
              </a:rPr>
              <a:t>Third Outline Level</a:t>
            </a:r>
            <a:endParaRPr b="0" lang="en-US" sz="2000" strike="noStrike" u="none">
              <a:solidFill>
                <a:schemeClr val="dk1"/>
              </a:solidFill>
              <a:effectLst/>
              <a:uFillTx/>
              <a:latin typeface="Calibri"/>
            </a:endParaRPr>
          </a:p>
          <a:p>
            <a:pPr lvl="3" marL="1728000" indent="-216000">
              <a:spcBef>
                <a:spcPts val="567"/>
              </a:spcBef>
              <a:buClr>
                <a:srgbClr val="000000"/>
              </a:buClr>
              <a:buSzPct val="75000"/>
              <a:buFont typeface="Symbol" charset="2"/>
              <a:buChar char=""/>
            </a:pPr>
            <a:r>
              <a:rPr b="0" lang="en-US" sz="2000" strike="noStrike" u="none">
                <a:solidFill>
                  <a:schemeClr val="dk1"/>
                </a:solidFill>
                <a:effectLst/>
                <a:uFillTx/>
                <a:latin typeface="Calibri"/>
              </a:rPr>
              <a:t>Fourth Outline Level</a:t>
            </a:r>
            <a:endParaRPr b="0" lang="en-US" sz="2000" strike="noStrike" u="none">
              <a:solidFill>
                <a:schemeClr val="dk1"/>
              </a:solidFill>
              <a:effectLst/>
              <a:uFillTx/>
              <a:latin typeface="Calibri"/>
            </a:endParaRPr>
          </a:p>
          <a:p>
            <a:pPr lvl="4" marL="2160000" indent="-216000">
              <a:spcBef>
                <a:spcPts val="283"/>
              </a:spcBef>
              <a:buClr>
                <a:srgbClr val="000000"/>
              </a:buClr>
              <a:buSzPct val="45000"/>
              <a:buFont typeface="Wingdings" charset="2"/>
              <a:buChar char=""/>
            </a:pPr>
            <a:r>
              <a:rPr b="0" lang="en-US" sz="2000" strike="noStrike" u="none">
                <a:solidFill>
                  <a:schemeClr val="dk1"/>
                </a:solidFill>
                <a:effectLst/>
                <a:uFillTx/>
                <a:latin typeface="Calibri"/>
              </a:rPr>
              <a:t>Fifth Outline Level</a:t>
            </a:r>
            <a:endParaRPr b="0" lang="en-US" sz="2000" strike="noStrike" u="none">
              <a:solidFill>
                <a:schemeClr val="dk1"/>
              </a:solidFill>
              <a:effectLst/>
              <a:uFillTx/>
              <a:latin typeface="Calibri"/>
            </a:endParaRPr>
          </a:p>
          <a:p>
            <a:pPr lvl="5" marL="2592000" indent="-216000">
              <a:spcBef>
                <a:spcPts val="283"/>
              </a:spcBef>
              <a:buClr>
                <a:srgbClr val="000000"/>
              </a:buClr>
              <a:buSzPct val="45000"/>
              <a:buFont typeface="Wingdings" charset="2"/>
              <a:buChar char=""/>
            </a:pPr>
            <a:r>
              <a:rPr b="0" lang="en-US" sz="2000" strike="noStrike" u="none">
                <a:solidFill>
                  <a:schemeClr val="dk1"/>
                </a:solidFill>
                <a:effectLst/>
                <a:uFillTx/>
                <a:latin typeface="Calibri"/>
              </a:rPr>
              <a:t>Sixth Outline Level</a:t>
            </a:r>
            <a:endParaRPr b="0" lang="en-US" sz="2000" strike="noStrike" u="none">
              <a:solidFill>
                <a:schemeClr val="dk1"/>
              </a:solidFill>
              <a:effectLst/>
              <a:uFillTx/>
              <a:latin typeface="Calibri"/>
            </a:endParaRPr>
          </a:p>
          <a:p>
            <a:pPr lvl="6" marL="3024000" indent="-216000">
              <a:spcBef>
                <a:spcPts val="283"/>
              </a:spcBef>
              <a:buClr>
                <a:srgbClr val="000000"/>
              </a:buClr>
              <a:buSzPct val="45000"/>
              <a:buFont typeface="Wingdings" charset="2"/>
              <a:buChar char=""/>
            </a:pPr>
            <a:r>
              <a:rPr b="0" lang="en-US" sz="2000" strike="noStrike" u="none">
                <a:solidFill>
                  <a:schemeClr val="dk1"/>
                </a:solidFill>
                <a:effectLst/>
                <a:uFillTx/>
                <a:latin typeface="Calibri"/>
              </a:rPr>
              <a:t>Seventh Outline Level</a:t>
            </a:r>
            <a:endParaRPr b="0" lang="en-US" sz="2000" strike="noStrike" u="none">
              <a:solidFill>
                <a:schemeClr val="dk1"/>
              </a:solidFill>
              <a:effectLst/>
              <a:uFillTx/>
              <a:latin typeface="Calibri"/>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9.xml"/>
</Relationships>
</file>

<file path=ppt/slides/_rels/slide10.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slideLayout" Target="../slideLayouts/slideLayout9.xml"/>
</Relationships>
</file>

<file path=ppt/slides/_rels/slide11.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9.xml"/>
</Relationships>
</file>

<file path=ppt/slides/_rels/slide12.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slideLayout" Target="../slideLayouts/slideLayout9.xml"/>
</Relationships>
</file>

<file path=ppt/slides/_rels/slide13.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9.xml"/>
</Relationships>
</file>

<file path=ppt/slides/_rels/slide14.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slideLayout" Target="../slideLayouts/slideLayout9.xml"/>
</Relationships>
</file>

<file path=ppt/slides/_rels/slide15.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slideLayout" Target="../slideLayouts/slideLayout9.xml"/>
</Relationships>
</file>

<file path=ppt/slides/_rels/slide16.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slideLayout" Target="../slideLayouts/slideLayout9.xml"/>
</Relationships>
</file>

<file path=ppt/slides/_rels/slide17.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slideLayout" Target="../slideLayouts/slideLayout9.xml"/>
</Relationships>
</file>

<file path=ppt/slides/_rels/slide18.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9.xml"/>
</Relationships>
</file>

<file path=ppt/slides/_rels/slide19.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slideLayout" Target="../slideLayouts/slideLayout9.xml"/>
</Relationships>
</file>

<file path=ppt/slides/_rels/slide2.xml.rels><?xml version="1.0" encoding="UTF-8"?>
<Relationships xmlns="http://schemas.openxmlformats.org/package/2006/relationships"><Relationship Id="rId1" Type="http://schemas.openxmlformats.org/officeDocument/2006/relationships/image" Target="../media/image1.jpeg"/><Relationship Id="rId2" Type="http://schemas.openxmlformats.org/officeDocument/2006/relationships/slideLayout" Target="../slideLayouts/slideLayout9.xml"/>
</Relationships>
</file>

<file path=ppt/slides/_rels/slide20.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slideLayout" Target="../slideLayouts/slideLayout9.xml"/>
</Relationships>
</file>

<file path=ppt/slides/_rels/slide21.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9.xml"/>
</Relationships>
</file>

<file path=ppt/slides/_rels/slide22.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9.xml"/>
</Relationships>
</file>

<file path=ppt/slides/_rels/slide23.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slideLayout" Target="../slideLayouts/slideLayout9.xml"/>
</Relationships>
</file>

<file path=ppt/slides/_rels/slide24.xml.rels><?xml version="1.0" encoding="UTF-8"?>
<Relationships xmlns="http://schemas.openxmlformats.org/package/2006/relationships"><Relationship Id="rId1" Type="http://schemas.openxmlformats.org/officeDocument/2006/relationships/image" Target="../media/image23.png"/><Relationship Id="rId2" Type="http://schemas.openxmlformats.org/officeDocument/2006/relationships/slideLayout" Target="../slideLayouts/slideLayout9.xml"/>
</Relationships>
</file>

<file path=ppt/slides/_rels/slide25.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slideLayout" Target="../slideLayouts/slideLayout9.xml"/>
</Relationships>
</file>

<file path=ppt/slides/_rels/slide26.xml.rels><?xml version="1.0" encoding="UTF-8"?>
<Relationships xmlns="http://schemas.openxmlformats.org/package/2006/relationships"><Relationship Id="rId1" Type="http://schemas.openxmlformats.org/officeDocument/2006/relationships/image" Target="../media/image25.png"/><Relationship Id="rId2" Type="http://schemas.openxmlformats.org/officeDocument/2006/relationships/slideLayout" Target="../slideLayouts/slideLayout9.xml"/>
</Relationships>
</file>

<file path=ppt/slides/_rels/slide27.xml.rels><?xml version="1.0" encoding="UTF-8"?>
<Relationships xmlns="http://schemas.openxmlformats.org/package/2006/relationships"><Relationship Id="rId1" Type="http://schemas.openxmlformats.org/officeDocument/2006/relationships/slideLayout" Target="../slideLayouts/slideLayout9.xml"/>
</Relationships>
</file>

<file path=ppt/slides/_rels/slide28.xml.rels><?xml version="1.0" encoding="UTF-8"?>
<Relationships xmlns="http://schemas.openxmlformats.org/package/2006/relationships"><Relationship Id="rId1" Type="http://schemas.openxmlformats.org/officeDocument/2006/relationships/slideLayout" Target="../slideLayouts/slideLayout9.xml"/>
</Relationships>
</file>

<file path=ppt/slides/_rels/slide3.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image" Target="../media/image3.png"/><Relationship Id="rId3" Type="http://schemas.openxmlformats.org/officeDocument/2006/relationships/slideLayout" Target="../slideLayouts/slideLayout9.xml"/>
</Relationships>
</file>

<file path=ppt/slides/_rels/slide4.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9.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9.xml"/>
</Relationships>
</file>

<file path=ppt/slides/_rels/slide6.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9.xml"/>
</Relationships>
</file>

<file path=ppt/slides/_rels/slide7.xml.rels><?xml version="1.0" encoding="UTF-8"?>
<Relationships xmlns="http://schemas.openxmlformats.org/package/2006/relationships"><Relationship Id="rId1" Type="http://schemas.openxmlformats.org/officeDocument/2006/relationships/hyperlink" Target="file:///C:/Users/colto/Documents/GitHub/saocom_project/results/saocom_3d_interactive.html" TargetMode="External"/><Relationship Id="rId2" Type="http://schemas.openxmlformats.org/officeDocument/2006/relationships/image" Target="../media/image6.png"/><Relationship Id="rId3" Type="http://schemas.openxmlformats.org/officeDocument/2006/relationships/image" Target="../media/image7.png"/><Relationship Id="rId4" Type="http://schemas.openxmlformats.org/officeDocument/2006/relationships/slideLayout" Target="../slideLayouts/slideLayout9.xml"/>
</Relationships>
</file>

<file path=ppt/slides/_rels/slide8.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9.xml"/>
</Relationships>
</file>

<file path=ppt/slides/_rels/slide9.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slideLayout" Target="../slideLayouts/slideLayout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 name="TextBox 1"/>
          <p:cNvSpPr/>
          <p:nvPr/>
        </p:nvSpPr>
        <p:spPr>
          <a:xfrm>
            <a:off x="457200" y="182880"/>
            <a:ext cx="13715640" cy="914040"/>
          </a:xfrm>
          <a:prstGeom prst="rect">
            <a:avLst/>
          </a:prstGeom>
          <a:noFill/>
          <a:ln w="0">
            <a:noFill/>
          </a:ln>
        </p:spPr>
        <p:style>
          <a:lnRef idx="0"/>
          <a:fillRef idx="0"/>
          <a:effectRef idx="0"/>
          <a:fontRef idx="minor"/>
        </p:style>
        <p:txBody>
          <a:bodyPr wrap="none" lIns="90000" rIns="90000" tIns="45000" bIns="45000" anchor="t">
            <a:spAutoFit/>
          </a:bodyPr>
          <a:p>
            <a:pPr defTabSz="457200">
              <a:lnSpc>
                <a:spcPct val="100000"/>
              </a:lnSpc>
            </a:pPr>
            <a:r>
              <a:rPr b="1" lang="en-US" sz="3600" strike="noStrike" u="none">
                <a:solidFill>
                  <a:srgbClr val="013061"/>
                </a:solidFill>
                <a:effectLst/>
                <a:uFillTx/>
                <a:latin typeface="Calibri"/>
              </a:rPr>
              <a:t>SAOCOM InSAR DEM Validation</a:t>
            </a:r>
            <a:endParaRPr b="0" lang="en-US" sz="3600" strike="noStrike" u="none">
              <a:solidFill>
                <a:srgbClr val="000000"/>
              </a:solidFill>
              <a:effectLst/>
              <a:uFillTx/>
              <a:latin typeface="Arial"/>
            </a:endParaRPr>
          </a:p>
        </p:txBody>
      </p:sp>
      <p:sp>
        <p:nvSpPr>
          <p:cNvPr id="60" name="Straight Connector 2"/>
          <p:cNvSpPr/>
          <p:nvPr/>
        </p:nvSpPr>
        <p:spPr>
          <a:xfrm>
            <a:off x="457200" y="1005840"/>
            <a:ext cx="13715640" cy="360"/>
          </a:xfrm>
          <a:prstGeom prst="lineInv">
            <a:avLst/>
          </a:prstGeom>
          <a:gradFill rotWithShape="0">
            <a:gsLst>
              <a:gs pos="0">
                <a:srgbClr val="3e7fcc"/>
              </a:gs>
              <a:gs pos="100000">
                <a:srgbClr val="a4c1ff"/>
              </a:gs>
            </a:gsLst>
            <a:lin ang="16200000"/>
          </a:gradFill>
          <a:ln w="31750">
            <a:solidFill>
              <a:srgbClr val="013061"/>
            </a:solidFill>
            <a:round/>
          </a:ln>
          <a:effectLst>
            <a:outerShdw blurRad="39960" dir="5400000" dist="2304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4640" bIns="-44640" anchor="ctr">
            <a:noAutofit/>
          </a:bodyPr>
          <a:p>
            <a:pPr algn="ctr" defTabSz="457200">
              <a:lnSpc>
                <a:spcPct val="100000"/>
              </a:lnSpc>
            </a:pPr>
            <a:endParaRPr b="0" lang="en-US" sz="1800" strike="noStrike" u="none">
              <a:solidFill>
                <a:schemeClr val="lt1"/>
              </a:solidFill>
              <a:effectLst/>
              <a:uFillTx/>
              <a:latin typeface="Calibri"/>
            </a:endParaRPr>
          </a:p>
        </p:txBody>
      </p:sp>
      <p:sp>
        <p:nvSpPr>
          <p:cNvPr id="61" name="TextBox 3"/>
          <p:cNvSpPr/>
          <p:nvPr/>
        </p:nvSpPr>
        <p:spPr>
          <a:xfrm>
            <a:off x="457200" y="1280160"/>
            <a:ext cx="6857640" cy="6217560"/>
          </a:xfrm>
          <a:prstGeom prst="rect">
            <a:avLst/>
          </a:prstGeom>
          <a:noFill/>
          <a:ln w="0">
            <a:noFill/>
          </a:ln>
        </p:spPr>
        <p:style>
          <a:lnRef idx="0"/>
          <a:fillRef idx="0"/>
          <a:effectRef idx="0"/>
          <a:fontRef idx="minor"/>
        </p:style>
        <p:txBody>
          <a:bodyPr lIns="90000" rIns="90000" tIns="45000" bIns="45000" anchor="t">
            <a:spAutoFit/>
          </a:bodyPr>
          <a:p>
            <a:pPr defTabSz="457200">
              <a:lnSpc>
                <a:spcPct val="130000"/>
              </a:lnSpc>
            </a:pPr>
            <a:r>
              <a:rPr b="0" lang="en-US" sz="2000" strike="noStrike" u="none">
                <a:solidFill>
                  <a:srgbClr val="464646"/>
                </a:solidFill>
                <a:effectLst/>
                <a:uFillTx/>
                <a:latin typeface="Calibri"/>
              </a:rPr>
              <a:t>A Land Cover-Stratified Analysis</a:t>
            </a:r>
            <a:br>
              <a:rPr sz="2000"/>
            </a:br>
            <a:br>
              <a:rPr sz="2000"/>
            </a:br>
            <a:r>
              <a:rPr b="0" lang="en-US" sz="2000" strike="noStrike" u="none">
                <a:solidFill>
                  <a:srgbClr val="464646"/>
                </a:solidFill>
                <a:effectLst/>
                <a:uFillTx/>
                <a:latin typeface="Calibri"/>
              </a:rPr>
              <a:t>Key Pillars:</a:t>
            </a:r>
            <a:br>
              <a:rPr sz="2000"/>
            </a:br>
            <a:r>
              <a:rPr b="0" lang="en-US" sz="2000" strike="noStrike" u="none">
                <a:solidFill>
                  <a:srgbClr val="464646"/>
                </a:solidFill>
                <a:effectLst/>
                <a:uFillTx/>
                <a:latin typeface="Calibri"/>
              </a:rPr>
              <a:t>• Vertical Accuracy Assessment</a:t>
            </a:r>
            <a:br>
              <a:rPr sz="2000"/>
            </a:br>
            <a:r>
              <a:rPr b="0" lang="en-US" sz="2000" strike="noStrike" u="none">
                <a:solidFill>
                  <a:srgbClr val="464646"/>
                </a:solidFill>
                <a:effectLst/>
                <a:uFillTx/>
                <a:latin typeface="Calibri"/>
              </a:rPr>
              <a:t>• Land Cover Performance</a:t>
            </a:r>
            <a:br>
              <a:rPr sz="2000"/>
            </a:br>
            <a:r>
              <a:rPr b="0" lang="en-US" sz="2000" strike="noStrike" u="none">
                <a:solidFill>
                  <a:srgbClr val="464646"/>
                </a:solidFill>
                <a:effectLst/>
                <a:uFillTx/>
                <a:latin typeface="Calibri"/>
              </a:rPr>
              <a:t>• Spatial Coverage &amp; Void Analysis</a:t>
            </a:r>
            <a:endParaRPr b="0" lang="en-US" sz="2000" strike="noStrike" u="none">
              <a:solidFill>
                <a:srgbClr val="000000"/>
              </a:solidFill>
              <a:effectLst/>
              <a:uFillTx/>
              <a:latin typeface="Arial"/>
            </a:endParaRPr>
          </a:p>
        </p:txBody>
      </p:sp>
      <p:sp>
        <p:nvSpPr>
          <p:cNvPr id="62" name="TextBox 4"/>
          <p:cNvSpPr/>
          <p:nvPr/>
        </p:nvSpPr>
        <p:spPr>
          <a:xfrm>
            <a:off x="457200" y="7772400"/>
            <a:ext cx="13715640" cy="365400"/>
          </a:xfrm>
          <a:prstGeom prst="rect">
            <a:avLst/>
          </a:prstGeom>
          <a:noFill/>
          <a:ln w="0">
            <a:noFill/>
          </a:ln>
        </p:spPr>
        <p:style>
          <a:lnRef idx="0"/>
          <a:fillRef idx="0"/>
          <a:effectRef idx="0"/>
          <a:fontRef idx="minor"/>
        </p:style>
        <p:txBody>
          <a:bodyPr wrap="none" lIns="90000" rIns="90000" tIns="45000" bIns="45000" anchor="t">
            <a:spAutoFit/>
          </a:bodyPr>
          <a:p>
            <a:pPr defTabSz="457200">
              <a:lnSpc>
                <a:spcPct val="100000"/>
              </a:lnSpc>
            </a:pPr>
            <a:r>
              <a:rPr b="0" lang="en-US" sz="1200" strike="noStrike" u="none">
                <a:solidFill>
                  <a:srgbClr val="464646"/>
                </a:solidFill>
                <a:effectLst/>
                <a:uFillTx/>
                <a:latin typeface="Calibri"/>
              </a:rPr>
              <a:t>SAOCOM InSAR Validation Study | Slide 1</a:t>
            </a:r>
            <a:endParaRPr b="0" lang="en-US" sz="12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6" name="TextBox 1"/>
          <p:cNvSpPr/>
          <p:nvPr/>
        </p:nvSpPr>
        <p:spPr>
          <a:xfrm>
            <a:off x="457200" y="182880"/>
            <a:ext cx="13715640" cy="914040"/>
          </a:xfrm>
          <a:prstGeom prst="rect">
            <a:avLst/>
          </a:prstGeom>
          <a:noFill/>
          <a:ln w="0">
            <a:noFill/>
          </a:ln>
        </p:spPr>
        <p:style>
          <a:lnRef idx="0"/>
          <a:fillRef idx="0"/>
          <a:effectRef idx="0"/>
          <a:fontRef idx="minor"/>
        </p:style>
        <p:txBody>
          <a:bodyPr wrap="none" lIns="90000" rIns="90000" tIns="45000" bIns="45000" anchor="t">
            <a:spAutoFit/>
          </a:bodyPr>
          <a:p>
            <a:pPr defTabSz="457200">
              <a:lnSpc>
                <a:spcPct val="100000"/>
              </a:lnSpc>
            </a:pPr>
            <a:r>
              <a:rPr b="1" lang="en-US" sz="3600" strike="noStrike" u="none">
                <a:solidFill>
                  <a:srgbClr val="013061"/>
                </a:solidFill>
                <a:effectLst/>
                <a:uFillTx/>
                <a:latin typeface="Calibri"/>
              </a:rPr>
              <a:t>SAOCOM Spatial Coverage Analysis</a:t>
            </a:r>
            <a:endParaRPr b="0" lang="en-US" sz="3600" strike="noStrike" u="none">
              <a:solidFill>
                <a:srgbClr val="000000"/>
              </a:solidFill>
              <a:effectLst/>
              <a:uFillTx/>
              <a:latin typeface="Arial"/>
            </a:endParaRPr>
          </a:p>
        </p:txBody>
      </p:sp>
      <p:sp>
        <p:nvSpPr>
          <p:cNvPr id="107" name="Straight Connector 2"/>
          <p:cNvSpPr/>
          <p:nvPr/>
        </p:nvSpPr>
        <p:spPr>
          <a:xfrm>
            <a:off x="457200" y="1005840"/>
            <a:ext cx="13715640" cy="360"/>
          </a:xfrm>
          <a:prstGeom prst="lineInv">
            <a:avLst/>
          </a:prstGeom>
          <a:gradFill rotWithShape="0">
            <a:gsLst>
              <a:gs pos="0">
                <a:srgbClr val="3e7fcc"/>
              </a:gs>
              <a:gs pos="100000">
                <a:srgbClr val="a4c1ff"/>
              </a:gs>
            </a:gsLst>
            <a:lin ang="16200000"/>
          </a:gradFill>
          <a:ln w="31750">
            <a:solidFill>
              <a:srgbClr val="013061"/>
            </a:solidFill>
            <a:round/>
          </a:ln>
          <a:effectLst>
            <a:outerShdw blurRad="39960" dir="5400000" dist="2304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4640" bIns="-44640" anchor="ctr">
            <a:noAutofit/>
          </a:bodyPr>
          <a:p>
            <a:pPr algn="ctr" defTabSz="457200">
              <a:lnSpc>
                <a:spcPct val="100000"/>
              </a:lnSpc>
            </a:pPr>
            <a:endParaRPr b="0" lang="en-US" sz="1800" strike="noStrike" u="none">
              <a:solidFill>
                <a:schemeClr val="lt1"/>
              </a:solidFill>
              <a:effectLst/>
              <a:uFillTx/>
              <a:latin typeface="Calibri"/>
            </a:endParaRPr>
          </a:p>
        </p:txBody>
      </p:sp>
      <p:sp>
        <p:nvSpPr>
          <p:cNvPr id="108" name="TextBox 3"/>
          <p:cNvSpPr/>
          <p:nvPr/>
        </p:nvSpPr>
        <p:spPr>
          <a:xfrm>
            <a:off x="457200" y="1280160"/>
            <a:ext cx="6857640" cy="3656880"/>
          </a:xfrm>
          <a:prstGeom prst="rect">
            <a:avLst/>
          </a:prstGeom>
          <a:noFill/>
          <a:ln w="0">
            <a:noFill/>
          </a:ln>
        </p:spPr>
        <p:style>
          <a:lnRef idx="0"/>
          <a:fillRef idx="0"/>
          <a:effectRef idx="0"/>
          <a:fontRef idx="minor"/>
        </p:style>
        <p:txBody>
          <a:bodyPr lIns="90000" rIns="90000" tIns="45000" bIns="45000" anchor="t">
            <a:spAutoFit/>
          </a:bodyPr>
          <a:p>
            <a:pPr defTabSz="457200">
              <a:lnSpc>
                <a:spcPct val="130000"/>
              </a:lnSpc>
            </a:pPr>
            <a:r>
              <a:rPr b="0" lang="en-US" sz="2000" strike="noStrike" u="none">
                <a:solidFill>
                  <a:srgbClr val="464646"/>
                </a:solidFill>
                <a:effectLst/>
                <a:uFillTx/>
                <a:latin typeface="Calibri"/>
              </a:rPr>
              <a:t>Every “pixel” is a 10m</a:t>
            </a:r>
            <a:r>
              <a:rPr b="0" lang="en-US" sz="2000" strike="noStrike" u="none" baseline="33000">
                <a:solidFill>
                  <a:srgbClr val="464646"/>
                </a:solidFill>
                <a:effectLst/>
                <a:uFillTx/>
                <a:latin typeface="Calibri"/>
              </a:rPr>
              <a:t>2</a:t>
            </a:r>
            <a:r>
              <a:rPr b="0" lang="en-US" sz="2000" strike="noStrike" u="none">
                <a:solidFill>
                  <a:srgbClr val="464646"/>
                </a:solidFill>
                <a:effectLst/>
                <a:uFillTx/>
                <a:latin typeface="Calibri"/>
              </a:rPr>
              <a:t> square and is a Boolean if a saocom pixel is present or not,</a:t>
            </a:r>
            <a:br>
              <a:rPr sz="2000"/>
            </a:br>
            <a:br>
              <a:rPr sz="2000"/>
            </a:br>
            <a:r>
              <a:rPr b="0" lang="en-US" sz="2000" strike="noStrike" u="none">
                <a:solidFill>
                  <a:srgbClr val="464646"/>
                </a:solidFill>
                <a:effectLst/>
                <a:uFillTx/>
                <a:latin typeface="Calibri"/>
              </a:rPr>
              <a:t>Void Percentage: 87.0%</a:t>
            </a:r>
            <a:br>
              <a:rPr sz="2000"/>
            </a:br>
            <a:br>
              <a:rPr sz="2000"/>
            </a:br>
            <a:r>
              <a:rPr b="0" lang="en-US" sz="2000" strike="noStrike" u="none">
                <a:solidFill>
                  <a:srgbClr val="464646"/>
                </a:solidFill>
                <a:effectLst/>
                <a:uFillTx/>
                <a:latin typeface="Calibri"/>
              </a:rPr>
              <a:t>This means for every 10 pixels in the study area, nearly 9 have no SAOCOM data.</a:t>
            </a:r>
            <a:br>
              <a:rPr sz="2000"/>
            </a:br>
            <a:br>
              <a:rPr sz="2000"/>
            </a:br>
            <a:r>
              <a:rPr b="0" lang="en-US" sz="2000" strike="noStrike" u="none">
                <a:solidFill>
                  <a:srgbClr val="464646"/>
                </a:solidFill>
                <a:effectLst/>
                <a:uFillTx/>
                <a:latin typeface="Calibri"/>
              </a:rPr>
              <a:t>What land cover types are in these voids?</a:t>
            </a:r>
            <a:endParaRPr b="0" lang="en-US" sz="2000" strike="noStrike" u="none">
              <a:solidFill>
                <a:srgbClr val="000000"/>
              </a:solidFill>
              <a:effectLst/>
              <a:uFillTx/>
              <a:latin typeface="Arial"/>
            </a:endParaRPr>
          </a:p>
        </p:txBody>
      </p:sp>
      <p:sp>
        <p:nvSpPr>
          <p:cNvPr id="109" name="TextBox 4"/>
          <p:cNvSpPr/>
          <p:nvPr/>
        </p:nvSpPr>
        <p:spPr>
          <a:xfrm>
            <a:off x="457200" y="7772400"/>
            <a:ext cx="13715640" cy="365400"/>
          </a:xfrm>
          <a:prstGeom prst="rect">
            <a:avLst/>
          </a:prstGeom>
          <a:noFill/>
          <a:ln w="0">
            <a:noFill/>
          </a:ln>
        </p:spPr>
        <p:style>
          <a:lnRef idx="0"/>
          <a:fillRef idx="0"/>
          <a:effectRef idx="0"/>
          <a:fontRef idx="minor"/>
        </p:style>
        <p:txBody>
          <a:bodyPr wrap="none" lIns="90000" rIns="90000" tIns="45000" bIns="45000" anchor="t">
            <a:spAutoFit/>
          </a:bodyPr>
          <a:p>
            <a:pPr defTabSz="457200">
              <a:lnSpc>
                <a:spcPct val="100000"/>
              </a:lnSpc>
            </a:pPr>
            <a:r>
              <a:rPr b="0" lang="en-US" sz="1200" strike="noStrike" u="none">
                <a:solidFill>
                  <a:srgbClr val="464646"/>
                </a:solidFill>
                <a:effectLst/>
                <a:uFillTx/>
                <a:latin typeface="Calibri"/>
              </a:rPr>
              <a:t>SAOCOM InSAR Validation Study | Slide 10</a:t>
            </a:r>
            <a:endParaRPr b="0" lang="en-US" sz="1200" strike="noStrike" u="none">
              <a:solidFill>
                <a:srgbClr val="000000"/>
              </a:solidFill>
              <a:effectLst/>
              <a:uFillTx/>
              <a:latin typeface="Arial"/>
            </a:endParaRPr>
          </a:p>
        </p:txBody>
      </p:sp>
      <p:pic>
        <p:nvPicPr>
          <p:cNvPr id="110" name="" descr=""/>
          <p:cNvPicPr/>
          <p:nvPr/>
        </p:nvPicPr>
        <p:blipFill>
          <a:blip r:embed="rId1"/>
          <a:stretch/>
        </p:blipFill>
        <p:spPr>
          <a:xfrm>
            <a:off x="7318080" y="913320"/>
            <a:ext cx="7083720" cy="7087680"/>
          </a:xfrm>
          <a:prstGeom prst="rect">
            <a:avLst/>
          </a:prstGeom>
          <a:noFill/>
          <a:ln w="0">
            <a:noFill/>
          </a:ln>
        </p:spPr>
      </p:pic>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1" name="TextBox 1"/>
          <p:cNvSpPr/>
          <p:nvPr/>
        </p:nvSpPr>
        <p:spPr>
          <a:xfrm>
            <a:off x="457200" y="182880"/>
            <a:ext cx="13715640" cy="914040"/>
          </a:xfrm>
          <a:prstGeom prst="rect">
            <a:avLst/>
          </a:prstGeom>
          <a:noFill/>
          <a:ln w="0">
            <a:noFill/>
          </a:ln>
        </p:spPr>
        <p:style>
          <a:lnRef idx="0"/>
          <a:fillRef idx="0"/>
          <a:effectRef idx="0"/>
          <a:fontRef idx="minor"/>
        </p:style>
        <p:txBody>
          <a:bodyPr wrap="none" lIns="90000" rIns="90000" tIns="45000" bIns="45000" anchor="t">
            <a:spAutoFit/>
          </a:bodyPr>
          <a:p>
            <a:pPr defTabSz="457200">
              <a:lnSpc>
                <a:spcPct val="100000"/>
              </a:lnSpc>
            </a:pPr>
            <a:r>
              <a:rPr b="1" lang="en-US" sz="3600" strike="noStrike" u="none">
                <a:solidFill>
                  <a:srgbClr val="013061"/>
                </a:solidFill>
                <a:effectLst/>
                <a:uFillTx/>
                <a:latin typeface="Calibri"/>
              </a:rPr>
              <a:t>CORINE Land Cover</a:t>
            </a:r>
            <a:endParaRPr b="0" lang="en-US" sz="3600" strike="noStrike" u="none">
              <a:solidFill>
                <a:srgbClr val="000000"/>
              </a:solidFill>
              <a:effectLst/>
              <a:uFillTx/>
              <a:latin typeface="Arial"/>
            </a:endParaRPr>
          </a:p>
        </p:txBody>
      </p:sp>
      <p:sp>
        <p:nvSpPr>
          <p:cNvPr id="112" name="Straight Connector 2"/>
          <p:cNvSpPr/>
          <p:nvPr/>
        </p:nvSpPr>
        <p:spPr>
          <a:xfrm>
            <a:off x="457200" y="1005840"/>
            <a:ext cx="13715640" cy="360"/>
          </a:xfrm>
          <a:prstGeom prst="lineInv">
            <a:avLst/>
          </a:prstGeom>
          <a:gradFill rotWithShape="0">
            <a:gsLst>
              <a:gs pos="0">
                <a:srgbClr val="3e7fcc"/>
              </a:gs>
              <a:gs pos="100000">
                <a:srgbClr val="a4c1ff"/>
              </a:gs>
            </a:gsLst>
            <a:lin ang="16200000"/>
          </a:gradFill>
          <a:ln w="31750">
            <a:solidFill>
              <a:srgbClr val="013061"/>
            </a:solidFill>
            <a:round/>
          </a:ln>
          <a:effectLst>
            <a:outerShdw blurRad="39960" dir="5400000" dist="2304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4640" bIns="-44640" anchor="ctr">
            <a:noAutofit/>
          </a:bodyPr>
          <a:p>
            <a:pPr algn="ctr" defTabSz="457200">
              <a:lnSpc>
                <a:spcPct val="100000"/>
              </a:lnSpc>
            </a:pPr>
            <a:endParaRPr b="0" lang="en-US" sz="1800" strike="noStrike" u="none">
              <a:solidFill>
                <a:schemeClr val="lt1"/>
              </a:solidFill>
              <a:effectLst/>
              <a:uFillTx/>
              <a:latin typeface="Calibri"/>
            </a:endParaRPr>
          </a:p>
        </p:txBody>
      </p:sp>
      <p:sp>
        <p:nvSpPr>
          <p:cNvPr id="113" name="TextBox 3"/>
          <p:cNvSpPr/>
          <p:nvPr/>
        </p:nvSpPr>
        <p:spPr>
          <a:xfrm>
            <a:off x="457200" y="1280160"/>
            <a:ext cx="4343400" cy="3961800"/>
          </a:xfrm>
          <a:prstGeom prst="rect">
            <a:avLst/>
          </a:prstGeom>
          <a:noFill/>
          <a:ln w="0">
            <a:noFill/>
          </a:ln>
        </p:spPr>
        <p:style>
          <a:lnRef idx="0"/>
          <a:fillRef idx="0"/>
          <a:effectRef idx="0"/>
          <a:fontRef idx="minor"/>
        </p:style>
        <p:txBody>
          <a:bodyPr lIns="90000" rIns="90000" tIns="45000" bIns="45000" anchor="t">
            <a:spAutoFit/>
          </a:bodyPr>
          <a:p>
            <a:pPr defTabSz="457200">
              <a:lnSpc>
                <a:spcPct val="130000"/>
              </a:lnSpc>
            </a:pPr>
            <a:r>
              <a:rPr b="0" lang="en-US" sz="2000" strike="noStrike" u="none">
                <a:solidFill>
                  <a:srgbClr val="464646"/>
                </a:solidFill>
                <a:effectLst/>
                <a:uFillTx/>
                <a:latin typeface="Calibri"/>
              </a:rPr>
              <a:t>The CORINE 2018 dataset was processed to classify the terrain.</a:t>
            </a:r>
            <a:br>
              <a:rPr sz="2000"/>
            </a:br>
            <a:br>
              <a:rPr sz="2000"/>
            </a:br>
            <a:r>
              <a:rPr b="0" lang="en-US" sz="2000" strike="noStrike" u="none">
                <a:solidFill>
                  <a:srgbClr val="464646"/>
                </a:solidFill>
                <a:effectLst/>
                <a:uFillTx/>
                <a:latin typeface="Calibri"/>
              </a:rPr>
              <a:t>• 10  classes were found in the study area.</a:t>
            </a:r>
            <a:br>
              <a:rPr sz="2000"/>
            </a:br>
            <a:r>
              <a:rPr b="0" lang="en-US" sz="2000" strike="noStrike" u="none">
                <a:solidFill>
                  <a:srgbClr val="464646"/>
                </a:solidFill>
                <a:effectLst/>
                <a:uFillTx/>
                <a:latin typeface="Calibri"/>
              </a:rPr>
              <a:t>• A custom color palette was used for clarity in all subsequent maps and charts.</a:t>
            </a:r>
            <a:br>
              <a:rPr sz="2000"/>
            </a:br>
            <a:br>
              <a:rPr sz="2000"/>
            </a:br>
            <a:endParaRPr b="0" lang="en-US" sz="2000" strike="noStrike" u="none">
              <a:solidFill>
                <a:srgbClr val="000000"/>
              </a:solidFill>
              <a:effectLst/>
              <a:uFillTx/>
              <a:latin typeface="Arial"/>
            </a:endParaRPr>
          </a:p>
        </p:txBody>
      </p:sp>
      <p:sp>
        <p:nvSpPr>
          <p:cNvPr id="114" name="TextBox 5"/>
          <p:cNvSpPr/>
          <p:nvPr/>
        </p:nvSpPr>
        <p:spPr>
          <a:xfrm>
            <a:off x="457200" y="7772400"/>
            <a:ext cx="13715640" cy="365400"/>
          </a:xfrm>
          <a:prstGeom prst="rect">
            <a:avLst/>
          </a:prstGeom>
          <a:noFill/>
          <a:ln w="0">
            <a:noFill/>
          </a:ln>
        </p:spPr>
        <p:style>
          <a:lnRef idx="0"/>
          <a:fillRef idx="0"/>
          <a:effectRef idx="0"/>
          <a:fontRef idx="minor"/>
        </p:style>
        <p:txBody>
          <a:bodyPr wrap="none" lIns="90000" rIns="90000" tIns="45000" bIns="45000" anchor="t">
            <a:spAutoFit/>
          </a:bodyPr>
          <a:p>
            <a:pPr defTabSz="457200">
              <a:lnSpc>
                <a:spcPct val="100000"/>
              </a:lnSpc>
            </a:pPr>
            <a:r>
              <a:rPr b="0" lang="en-US" sz="1200" strike="noStrike" u="none">
                <a:solidFill>
                  <a:srgbClr val="464646"/>
                </a:solidFill>
                <a:effectLst/>
                <a:uFillTx/>
                <a:latin typeface="Calibri"/>
              </a:rPr>
              <a:t>SAOCOM InSAR Validation Study | Slide 11</a:t>
            </a:r>
            <a:endParaRPr b="0" lang="en-US" sz="1200" strike="noStrike" u="none">
              <a:solidFill>
                <a:srgbClr val="000000"/>
              </a:solidFill>
              <a:effectLst/>
              <a:uFillTx/>
              <a:latin typeface="Arial"/>
            </a:endParaRPr>
          </a:p>
        </p:txBody>
      </p:sp>
      <p:pic>
        <p:nvPicPr>
          <p:cNvPr id="115" name="" descr=""/>
          <p:cNvPicPr/>
          <p:nvPr/>
        </p:nvPicPr>
        <p:blipFill>
          <a:blip r:embed="rId1"/>
          <a:stretch/>
        </p:blipFill>
        <p:spPr>
          <a:xfrm>
            <a:off x="4800600" y="1828800"/>
            <a:ext cx="9287640" cy="5944680"/>
          </a:xfrm>
          <a:prstGeom prst="rect">
            <a:avLst/>
          </a:prstGeom>
          <a:noFill/>
          <a:ln w="0">
            <a:noFill/>
          </a:ln>
        </p:spPr>
      </p:pic>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6" name="TextBox 1"/>
          <p:cNvSpPr/>
          <p:nvPr/>
        </p:nvSpPr>
        <p:spPr>
          <a:xfrm>
            <a:off x="457200" y="182880"/>
            <a:ext cx="13715640" cy="914040"/>
          </a:xfrm>
          <a:prstGeom prst="rect">
            <a:avLst/>
          </a:prstGeom>
          <a:noFill/>
          <a:ln w="0">
            <a:noFill/>
          </a:ln>
        </p:spPr>
        <p:style>
          <a:lnRef idx="0"/>
          <a:fillRef idx="0"/>
          <a:effectRef idx="0"/>
          <a:fontRef idx="minor"/>
        </p:style>
        <p:txBody>
          <a:bodyPr wrap="none" lIns="90000" rIns="90000" tIns="45000" bIns="45000" anchor="t">
            <a:spAutoFit/>
          </a:bodyPr>
          <a:p>
            <a:pPr defTabSz="457200">
              <a:lnSpc>
                <a:spcPct val="100000"/>
              </a:lnSpc>
            </a:pPr>
            <a:r>
              <a:rPr b="1" lang="en-US" sz="3600" strike="noStrike" u="none">
                <a:solidFill>
                  <a:srgbClr val="013061"/>
                </a:solidFill>
                <a:effectLst/>
                <a:uFillTx/>
                <a:latin typeface="Calibri"/>
              </a:rPr>
              <a:t>Linking Elevation to Land Cover</a:t>
            </a:r>
            <a:endParaRPr b="0" lang="en-US" sz="3600" strike="noStrike" u="none">
              <a:solidFill>
                <a:srgbClr val="000000"/>
              </a:solidFill>
              <a:effectLst/>
              <a:uFillTx/>
              <a:latin typeface="Arial"/>
            </a:endParaRPr>
          </a:p>
        </p:txBody>
      </p:sp>
      <p:sp>
        <p:nvSpPr>
          <p:cNvPr id="117" name="Straight Connector 2"/>
          <p:cNvSpPr/>
          <p:nvPr/>
        </p:nvSpPr>
        <p:spPr>
          <a:xfrm>
            <a:off x="457200" y="1005840"/>
            <a:ext cx="13715640" cy="360"/>
          </a:xfrm>
          <a:prstGeom prst="lineInv">
            <a:avLst/>
          </a:prstGeom>
          <a:gradFill rotWithShape="0">
            <a:gsLst>
              <a:gs pos="0">
                <a:srgbClr val="3e7fcc"/>
              </a:gs>
              <a:gs pos="100000">
                <a:srgbClr val="a4c1ff"/>
              </a:gs>
            </a:gsLst>
            <a:lin ang="16200000"/>
          </a:gradFill>
          <a:ln w="31750">
            <a:solidFill>
              <a:srgbClr val="013061"/>
            </a:solidFill>
            <a:round/>
          </a:ln>
          <a:effectLst>
            <a:outerShdw blurRad="39960" dir="5400000" dist="2304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4640" bIns="-44640" anchor="ctr">
            <a:noAutofit/>
          </a:bodyPr>
          <a:p>
            <a:pPr algn="ctr" defTabSz="457200">
              <a:lnSpc>
                <a:spcPct val="100000"/>
              </a:lnSpc>
            </a:pPr>
            <a:endParaRPr b="0" lang="en-US" sz="1800" strike="noStrike" u="none">
              <a:solidFill>
                <a:schemeClr val="lt1"/>
              </a:solidFill>
              <a:effectLst/>
              <a:uFillTx/>
              <a:latin typeface="Calibri"/>
            </a:endParaRPr>
          </a:p>
        </p:txBody>
      </p:sp>
      <p:sp>
        <p:nvSpPr>
          <p:cNvPr id="118" name="TextBox 3"/>
          <p:cNvSpPr/>
          <p:nvPr/>
        </p:nvSpPr>
        <p:spPr>
          <a:xfrm>
            <a:off x="228600" y="1096920"/>
            <a:ext cx="4114800" cy="3656880"/>
          </a:xfrm>
          <a:prstGeom prst="rect">
            <a:avLst/>
          </a:prstGeom>
          <a:noFill/>
          <a:ln w="0">
            <a:noFill/>
          </a:ln>
        </p:spPr>
        <p:style>
          <a:lnRef idx="0"/>
          <a:fillRef idx="0"/>
          <a:effectRef idx="0"/>
          <a:fontRef idx="minor"/>
        </p:style>
        <p:txBody>
          <a:bodyPr lIns="90000" rIns="90000" tIns="45000" bIns="45000" anchor="t">
            <a:spAutoFit/>
          </a:bodyPr>
          <a:p>
            <a:pPr defTabSz="457200">
              <a:lnSpc>
                <a:spcPct val="130000"/>
              </a:lnSpc>
            </a:pPr>
            <a:r>
              <a:rPr b="0" lang="en-US" sz="2000" strike="noStrike" u="none">
                <a:solidFill>
                  <a:srgbClr val="464646"/>
                </a:solidFill>
                <a:effectLst/>
                <a:uFillTx/>
                <a:latin typeface="Calibri"/>
              </a:rPr>
              <a:t>Each SAOCOM point was tagged with the specific land cover class it falls on.</a:t>
            </a:r>
            <a:br>
              <a:rPr sz="2000"/>
            </a:br>
            <a:br>
              <a:rPr sz="2000"/>
            </a:br>
            <a:r>
              <a:rPr b="0" lang="en-US" sz="2000" strike="noStrike" u="none">
                <a:solidFill>
                  <a:srgbClr val="464646"/>
                </a:solidFill>
                <a:effectLst/>
                <a:uFillTx/>
                <a:latin typeface="Calibri"/>
              </a:rPr>
              <a:t>This creates the final analysis dataset, enabling us to ask:</a:t>
            </a:r>
            <a:br>
              <a:rPr sz="2000"/>
            </a:br>
            <a:r>
              <a:rPr b="0" lang="en-US" sz="2000" strike="noStrike" u="none">
                <a:solidFill>
                  <a:srgbClr val="464646"/>
                </a:solidFill>
                <a:effectLst/>
                <a:uFillTx/>
                <a:latin typeface="Calibri"/>
              </a:rPr>
              <a:t>• "How does accuracy change between different categories?"</a:t>
            </a:r>
            <a:br>
              <a:rPr sz="2000"/>
            </a:br>
            <a:r>
              <a:rPr b="0" lang="en-US" sz="2000" strike="noStrike" u="none">
                <a:solidFill>
                  <a:srgbClr val="464646"/>
                </a:solidFill>
                <a:effectLst/>
                <a:uFillTx/>
                <a:latin typeface="Calibri"/>
              </a:rPr>
              <a:t>• "Which land cover categories does SAOCOM have difficulty with?"</a:t>
            </a:r>
            <a:endParaRPr b="0" lang="en-US" sz="2000" strike="noStrike" u="none">
              <a:solidFill>
                <a:srgbClr val="000000"/>
              </a:solidFill>
              <a:effectLst/>
              <a:uFillTx/>
              <a:latin typeface="Arial"/>
            </a:endParaRPr>
          </a:p>
        </p:txBody>
      </p:sp>
      <p:sp>
        <p:nvSpPr>
          <p:cNvPr id="119" name="TextBox 4"/>
          <p:cNvSpPr/>
          <p:nvPr/>
        </p:nvSpPr>
        <p:spPr>
          <a:xfrm>
            <a:off x="457200" y="7772400"/>
            <a:ext cx="13715640" cy="365400"/>
          </a:xfrm>
          <a:prstGeom prst="rect">
            <a:avLst/>
          </a:prstGeom>
          <a:noFill/>
          <a:ln w="0">
            <a:noFill/>
          </a:ln>
        </p:spPr>
        <p:style>
          <a:lnRef idx="0"/>
          <a:fillRef idx="0"/>
          <a:effectRef idx="0"/>
          <a:fontRef idx="minor"/>
        </p:style>
        <p:txBody>
          <a:bodyPr wrap="none" lIns="90000" rIns="90000" tIns="45000" bIns="45000" anchor="t">
            <a:spAutoFit/>
          </a:bodyPr>
          <a:p>
            <a:pPr defTabSz="457200">
              <a:lnSpc>
                <a:spcPct val="100000"/>
              </a:lnSpc>
            </a:pPr>
            <a:r>
              <a:rPr b="0" lang="en-US" sz="1200" strike="noStrike" u="none">
                <a:solidFill>
                  <a:srgbClr val="464646"/>
                </a:solidFill>
                <a:effectLst/>
                <a:uFillTx/>
                <a:latin typeface="Calibri"/>
              </a:rPr>
              <a:t>SAOCOM InSAR Validation Study | Slide 12</a:t>
            </a:r>
            <a:endParaRPr b="0" lang="en-US" sz="1200" strike="noStrike" u="none">
              <a:solidFill>
                <a:srgbClr val="000000"/>
              </a:solidFill>
              <a:effectLst/>
              <a:uFillTx/>
              <a:latin typeface="Arial"/>
            </a:endParaRPr>
          </a:p>
        </p:txBody>
      </p:sp>
      <p:pic>
        <p:nvPicPr>
          <p:cNvPr id="120" name="" descr=""/>
          <p:cNvPicPr/>
          <p:nvPr/>
        </p:nvPicPr>
        <p:blipFill>
          <a:blip r:embed="rId1"/>
          <a:stretch/>
        </p:blipFill>
        <p:spPr>
          <a:xfrm>
            <a:off x="4343400" y="1098360"/>
            <a:ext cx="10286280" cy="6986880"/>
          </a:xfrm>
          <a:prstGeom prst="rect">
            <a:avLst/>
          </a:prstGeom>
          <a:noFill/>
          <a:ln w="0">
            <a:noFill/>
          </a:ln>
        </p:spPr>
      </p:pic>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1" name="TextBox 1"/>
          <p:cNvSpPr/>
          <p:nvPr/>
        </p:nvSpPr>
        <p:spPr>
          <a:xfrm>
            <a:off x="457200" y="182880"/>
            <a:ext cx="13715640" cy="914040"/>
          </a:xfrm>
          <a:prstGeom prst="rect">
            <a:avLst/>
          </a:prstGeom>
          <a:noFill/>
          <a:ln w="0">
            <a:noFill/>
          </a:ln>
        </p:spPr>
        <p:style>
          <a:lnRef idx="0"/>
          <a:fillRef idx="0"/>
          <a:effectRef idx="0"/>
          <a:fontRef idx="minor"/>
        </p:style>
        <p:txBody>
          <a:bodyPr wrap="none" lIns="90000" rIns="90000" tIns="45000" bIns="45000" anchor="t">
            <a:spAutoFit/>
          </a:bodyPr>
          <a:p>
            <a:pPr defTabSz="457200">
              <a:lnSpc>
                <a:spcPct val="100000"/>
              </a:lnSpc>
            </a:pPr>
            <a:r>
              <a:rPr b="1" lang="en-US" sz="3600" strike="noStrike" u="none">
                <a:solidFill>
                  <a:srgbClr val="013061"/>
                </a:solidFill>
                <a:effectLst/>
                <a:uFillTx/>
                <a:latin typeface="Calibri"/>
              </a:rPr>
              <a:t>Height Residuals by Land Cover</a:t>
            </a:r>
            <a:endParaRPr b="0" lang="en-US" sz="3600" strike="noStrike" u="none">
              <a:solidFill>
                <a:srgbClr val="000000"/>
              </a:solidFill>
              <a:effectLst/>
              <a:uFillTx/>
              <a:latin typeface="Arial"/>
            </a:endParaRPr>
          </a:p>
        </p:txBody>
      </p:sp>
      <p:sp>
        <p:nvSpPr>
          <p:cNvPr id="122" name="Straight Connector 2"/>
          <p:cNvSpPr/>
          <p:nvPr/>
        </p:nvSpPr>
        <p:spPr>
          <a:xfrm>
            <a:off x="457200" y="1005840"/>
            <a:ext cx="13715640" cy="360"/>
          </a:xfrm>
          <a:prstGeom prst="lineInv">
            <a:avLst/>
          </a:prstGeom>
          <a:gradFill rotWithShape="0">
            <a:gsLst>
              <a:gs pos="0">
                <a:srgbClr val="3e7fcc"/>
              </a:gs>
              <a:gs pos="100000">
                <a:srgbClr val="a4c1ff"/>
              </a:gs>
            </a:gsLst>
            <a:lin ang="16200000"/>
          </a:gradFill>
          <a:ln w="31750">
            <a:solidFill>
              <a:srgbClr val="013061"/>
            </a:solidFill>
            <a:round/>
          </a:ln>
          <a:effectLst>
            <a:outerShdw blurRad="39960" dir="5400000" dist="2304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4640" bIns="-44640" anchor="ctr">
            <a:noAutofit/>
          </a:bodyPr>
          <a:p>
            <a:pPr algn="ctr" defTabSz="457200">
              <a:lnSpc>
                <a:spcPct val="100000"/>
              </a:lnSpc>
            </a:pPr>
            <a:endParaRPr b="0" lang="en-US" sz="1800" strike="noStrike" u="none">
              <a:solidFill>
                <a:schemeClr val="lt1"/>
              </a:solidFill>
              <a:effectLst/>
              <a:uFillTx/>
              <a:latin typeface="Calibri"/>
            </a:endParaRPr>
          </a:p>
        </p:txBody>
      </p:sp>
      <p:sp>
        <p:nvSpPr>
          <p:cNvPr id="123" name="TextBox 3"/>
          <p:cNvSpPr/>
          <p:nvPr/>
        </p:nvSpPr>
        <p:spPr>
          <a:xfrm>
            <a:off x="457200" y="1280160"/>
            <a:ext cx="3200400" cy="3961800"/>
          </a:xfrm>
          <a:prstGeom prst="rect">
            <a:avLst/>
          </a:prstGeom>
          <a:noFill/>
          <a:ln w="0">
            <a:noFill/>
          </a:ln>
        </p:spPr>
        <p:style>
          <a:lnRef idx="0"/>
          <a:fillRef idx="0"/>
          <a:effectRef idx="0"/>
          <a:fontRef idx="minor"/>
        </p:style>
        <p:txBody>
          <a:bodyPr lIns="90000" rIns="90000" tIns="45000" bIns="45000" anchor="t">
            <a:spAutoFit/>
          </a:bodyPr>
          <a:p>
            <a:pPr defTabSz="457200">
              <a:lnSpc>
                <a:spcPct val="130000"/>
              </a:lnSpc>
            </a:pPr>
            <a:r>
              <a:rPr b="0" lang="en-US" sz="2000" strike="noStrike" u="none">
                <a:solidFill>
                  <a:srgbClr val="464646"/>
                </a:solidFill>
                <a:effectLst/>
                <a:uFillTx/>
                <a:latin typeface="Calibri"/>
              </a:rPr>
              <a:t>This table shows the error statistics for each land cover class. Performance varies significantly. Urban areas show lower error (NMAD &lt; 3.5m), while forests show much higher error (NMAD &gt; 5m).</a:t>
            </a:r>
            <a:br>
              <a:rPr sz="2000"/>
            </a:br>
            <a:br>
              <a:rPr sz="2000"/>
            </a:br>
            <a:endParaRPr b="0" lang="en-US" sz="2000" strike="noStrike" u="none">
              <a:solidFill>
                <a:srgbClr val="000000"/>
              </a:solidFill>
              <a:effectLst/>
              <a:uFillTx/>
              <a:latin typeface="Arial"/>
            </a:endParaRPr>
          </a:p>
        </p:txBody>
      </p:sp>
      <p:sp>
        <p:nvSpPr>
          <p:cNvPr id="124" name="TextBox 5"/>
          <p:cNvSpPr/>
          <p:nvPr/>
        </p:nvSpPr>
        <p:spPr>
          <a:xfrm>
            <a:off x="457200" y="7772400"/>
            <a:ext cx="13715640" cy="365400"/>
          </a:xfrm>
          <a:prstGeom prst="rect">
            <a:avLst/>
          </a:prstGeom>
          <a:noFill/>
          <a:ln w="0">
            <a:noFill/>
          </a:ln>
        </p:spPr>
        <p:style>
          <a:lnRef idx="0"/>
          <a:fillRef idx="0"/>
          <a:effectRef idx="0"/>
          <a:fontRef idx="minor"/>
        </p:style>
        <p:txBody>
          <a:bodyPr wrap="none" lIns="90000" rIns="90000" tIns="45000" bIns="45000" anchor="t">
            <a:spAutoFit/>
          </a:bodyPr>
          <a:p>
            <a:pPr defTabSz="457200">
              <a:lnSpc>
                <a:spcPct val="100000"/>
              </a:lnSpc>
            </a:pPr>
            <a:r>
              <a:rPr b="0" lang="en-US" sz="1200" strike="noStrike" u="none">
                <a:solidFill>
                  <a:srgbClr val="464646"/>
                </a:solidFill>
                <a:effectLst/>
                <a:uFillTx/>
                <a:latin typeface="Calibri"/>
              </a:rPr>
              <a:t>SAOCOM InSAR Validation Study | Slide 13</a:t>
            </a:r>
            <a:endParaRPr b="0" lang="en-US" sz="1200" strike="noStrike" u="none">
              <a:solidFill>
                <a:srgbClr val="000000"/>
              </a:solidFill>
              <a:effectLst/>
              <a:uFillTx/>
              <a:latin typeface="Arial"/>
            </a:endParaRPr>
          </a:p>
        </p:txBody>
      </p:sp>
      <p:pic>
        <p:nvPicPr>
          <p:cNvPr id="125" name="" descr=""/>
          <p:cNvPicPr/>
          <p:nvPr/>
        </p:nvPicPr>
        <p:blipFill>
          <a:blip r:embed="rId1"/>
          <a:stretch/>
        </p:blipFill>
        <p:spPr>
          <a:xfrm>
            <a:off x="4067280" y="1247760"/>
            <a:ext cx="10105920" cy="4010040"/>
          </a:xfrm>
          <a:prstGeom prst="rect">
            <a:avLst/>
          </a:prstGeom>
          <a:noFill/>
          <a:ln w="0">
            <a:noFill/>
          </a:ln>
        </p:spPr>
      </p:pic>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6" name="TextBox 1"/>
          <p:cNvSpPr/>
          <p:nvPr/>
        </p:nvSpPr>
        <p:spPr>
          <a:xfrm>
            <a:off x="457200" y="182880"/>
            <a:ext cx="13715640" cy="914040"/>
          </a:xfrm>
          <a:prstGeom prst="rect">
            <a:avLst/>
          </a:prstGeom>
          <a:noFill/>
          <a:ln w="0">
            <a:noFill/>
          </a:ln>
        </p:spPr>
        <p:style>
          <a:lnRef idx="0"/>
          <a:fillRef idx="0"/>
          <a:effectRef idx="0"/>
          <a:fontRef idx="minor"/>
        </p:style>
        <p:txBody>
          <a:bodyPr wrap="none" lIns="90000" rIns="90000" tIns="45000" bIns="45000" anchor="t">
            <a:spAutoFit/>
          </a:bodyPr>
          <a:p>
            <a:pPr defTabSz="457200">
              <a:lnSpc>
                <a:spcPct val="100000"/>
              </a:lnSpc>
            </a:pPr>
            <a:r>
              <a:rPr b="1" lang="en-US" sz="3600" strike="noStrike" u="none">
                <a:solidFill>
                  <a:srgbClr val="013061"/>
                </a:solidFill>
                <a:effectLst/>
                <a:uFillTx/>
                <a:latin typeface="Calibri"/>
              </a:rPr>
              <a:t>Void Analysis by Land Cover</a:t>
            </a:r>
            <a:endParaRPr b="0" lang="en-US" sz="3600" strike="noStrike" u="none">
              <a:solidFill>
                <a:srgbClr val="000000"/>
              </a:solidFill>
              <a:effectLst/>
              <a:uFillTx/>
              <a:latin typeface="Arial"/>
            </a:endParaRPr>
          </a:p>
        </p:txBody>
      </p:sp>
      <p:sp>
        <p:nvSpPr>
          <p:cNvPr id="127" name="Straight Connector 2"/>
          <p:cNvSpPr/>
          <p:nvPr/>
        </p:nvSpPr>
        <p:spPr>
          <a:xfrm>
            <a:off x="457200" y="1005840"/>
            <a:ext cx="13715640" cy="360"/>
          </a:xfrm>
          <a:prstGeom prst="lineInv">
            <a:avLst/>
          </a:prstGeom>
          <a:gradFill rotWithShape="0">
            <a:gsLst>
              <a:gs pos="0">
                <a:srgbClr val="3e7fcc"/>
              </a:gs>
              <a:gs pos="100000">
                <a:srgbClr val="a4c1ff"/>
              </a:gs>
            </a:gsLst>
            <a:lin ang="16200000"/>
          </a:gradFill>
          <a:ln w="31750">
            <a:solidFill>
              <a:srgbClr val="013061"/>
            </a:solidFill>
            <a:round/>
          </a:ln>
          <a:effectLst>
            <a:outerShdw blurRad="39960" dir="5400000" dist="2304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4640" bIns="-44640" anchor="ctr">
            <a:noAutofit/>
          </a:bodyPr>
          <a:p>
            <a:pPr algn="ctr" defTabSz="457200">
              <a:lnSpc>
                <a:spcPct val="100000"/>
              </a:lnSpc>
            </a:pPr>
            <a:endParaRPr b="0" lang="en-US" sz="1800" strike="noStrike" u="none">
              <a:solidFill>
                <a:schemeClr val="lt1"/>
              </a:solidFill>
              <a:effectLst/>
              <a:uFillTx/>
              <a:latin typeface="Calibri"/>
            </a:endParaRPr>
          </a:p>
        </p:txBody>
      </p:sp>
      <p:sp>
        <p:nvSpPr>
          <p:cNvPr id="128" name="TextBox 3"/>
          <p:cNvSpPr/>
          <p:nvPr/>
        </p:nvSpPr>
        <p:spPr>
          <a:xfrm>
            <a:off x="457200" y="1280160"/>
            <a:ext cx="13258800" cy="1675080"/>
          </a:xfrm>
          <a:prstGeom prst="rect">
            <a:avLst/>
          </a:prstGeom>
          <a:noFill/>
          <a:ln w="0">
            <a:noFill/>
          </a:ln>
        </p:spPr>
        <p:style>
          <a:lnRef idx="0"/>
          <a:fillRef idx="0"/>
          <a:effectRef idx="0"/>
          <a:fontRef idx="minor"/>
        </p:style>
        <p:txBody>
          <a:bodyPr lIns="90000" rIns="90000" tIns="45000" bIns="45000" anchor="t">
            <a:spAutoFit/>
          </a:bodyPr>
          <a:p>
            <a:pPr defTabSz="457200">
              <a:lnSpc>
                <a:spcPct val="130000"/>
              </a:lnSpc>
            </a:pPr>
            <a:r>
              <a:rPr b="0" lang="en-US" sz="2000" strike="noStrike" u="none">
                <a:solidFill>
                  <a:srgbClr val="464646"/>
                </a:solidFill>
                <a:effectLst/>
                <a:uFillTx/>
                <a:latin typeface="Calibri"/>
              </a:rPr>
              <a:t>Thse graphs quantifies which land cover classes are most affected by data gaps. Water bodies and forests are almost entirely voids, while vineyards and forests are the largest contributors to the total void area.</a:t>
            </a:r>
            <a:endParaRPr b="0" lang="en-US" sz="2000" strike="noStrike" u="none">
              <a:solidFill>
                <a:srgbClr val="000000"/>
              </a:solidFill>
              <a:effectLst/>
              <a:uFillTx/>
              <a:latin typeface="Arial"/>
            </a:endParaRPr>
          </a:p>
          <a:p>
            <a:pPr defTabSz="457200">
              <a:lnSpc>
                <a:spcPct val="130000"/>
              </a:lnSpc>
            </a:pPr>
            <a:br>
              <a:rPr sz="2000"/>
            </a:br>
            <a:endParaRPr b="0" lang="en-US" sz="2000" strike="noStrike" u="none">
              <a:solidFill>
                <a:srgbClr val="000000"/>
              </a:solidFill>
              <a:effectLst/>
              <a:uFillTx/>
              <a:latin typeface="Arial"/>
            </a:endParaRPr>
          </a:p>
        </p:txBody>
      </p:sp>
      <p:sp>
        <p:nvSpPr>
          <p:cNvPr id="129" name="TextBox 4"/>
          <p:cNvSpPr/>
          <p:nvPr/>
        </p:nvSpPr>
        <p:spPr>
          <a:xfrm>
            <a:off x="7772400" y="1280160"/>
            <a:ext cx="6400440" cy="6217560"/>
          </a:xfrm>
          <a:prstGeom prst="rect">
            <a:avLst/>
          </a:prstGeom>
          <a:noFill/>
          <a:ln w="0">
            <a:noFill/>
          </a:ln>
        </p:spPr>
        <p:style>
          <a:lnRef idx="0"/>
          <a:fillRef idx="0"/>
          <a:effectRef idx="0"/>
          <a:fontRef idx="minor"/>
        </p:style>
        <p:txBody>
          <a:bodyPr wrap="none" lIns="90000" rIns="90000" tIns="45000" bIns="45000" anchor="t">
            <a:spAutoFit/>
          </a:bodyPr>
          <a:p>
            <a:pPr defTabSz="457200">
              <a:lnSpc>
                <a:spcPct val="100000"/>
              </a:lnSpc>
            </a:pPr>
            <a:endParaRPr b="0" lang="en-US" sz="1800" strike="noStrike" u="none">
              <a:solidFill>
                <a:srgbClr val="000000"/>
              </a:solidFill>
              <a:effectLst/>
              <a:uFillTx/>
              <a:latin typeface="Arial"/>
            </a:endParaRPr>
          </a:p>
        </p:txBody>
      </p:sp>
      <p:sp>
        <p:nvSpPr>
          <p:cNvPr id="130" name="TextBox 5"/>
          <p:cNvSpPr/>
          <p:nvPr/>
        </p:nvSpPr>
        <p:spPr>
          <a:xfrm>
            <a:off x="457200" y="7772400"/>
            <a:ext cx="13715640" cy="365400"/>
          </a:xfrm>
          <a:prstGeom prst="rect">
            <a:avLst/>
          </a:prstGeom>
          <a:noFill/>
          <a:ln w="0">
            <a:noFill/>
          </a:ln>
        </p:spPr>
        <p:style>
          <a:lnRef idx="0"/>
          <a:fillRef idx="0"/>
          <a:effectRef idx="0"/>
          <a:fontRef idx="minor"/>
        </p:style>
        <p:txBody>
          <a:bodyPr wrap="none" lIns="90000" rIns="90000" tIns="45000" bIns="45000" anchor="t">
            <a:spAutoFit/>
          </a:bodyPr>
          <a:p>
            <a:pPr defTabSz="457200">
              <a:lnSpc>
                <a:spcPct val="100000"/>
              </a:lnSpc>
            </a:pPr>
            <a:r>
              <a:rPr b="0" lang="en-US" sz="1200" strike="noStrike" u="none">
                <a:solidFill>
                  <a:srgbClr val="464646"/>
                </a:solidFill>
                <a:effectLst/>
                <a:uFillTx/>
                <a:latin typeface="Calibri"/>
              </a:rPr>
              <a:t>SAOCOM InSAR Validation Study | Slide 14</a:t>
            </a:r>
            <a:endParaRPr b="0" lang="en-US" sz="1200" strike="noStrike" u="none">
              <a:solidFill>
                <a:srgbClr val="000000"/>
              </a:solidFill>
              <a:effectLst/>
              <a:uFillTx/>
              <a:latin typeface="Arial"/>
            </a:endParaRPr>
          </a:p>
        </p:txBody>
      </p:sp>
      <p:pic>
        <p:nvPicPr>
          <p:cNvPr id="131" name="" descr=""/>
          <p:cNvPicPr/>
          <p:nvPr/>
        </p:nvPicPr>
        <p:blipFill>
          <a:blip r:embed="rId1"/>
          <a:stretch/>
        </p:blipFill>
        <p:spPr>
          <a:xfrm>
            <a:off x="1828800" y="2567880"/>
            <a:ext cx="12821040" cy="5661720"/>
          </a:xfrm>
          <a:prstGeom prst="rect">
            <a:avLst/>
          </a:prstGeom>
          <a:noFill/>
          <a:ln w="0">
            <a:noFill/>
          </a:ln>
        </p:spPr>
      </p:pic>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2" name="TextBox 1"/>
          <p:cNvSpPr/>
          <p:nvPr/>
        </p:nvSpPr>
        <p:spPr>
          <a:xfrm>
            <a:off x="457200" y="182880"/>
            <a:ext cx="13715640" cy="914040"/>
          </a:xfrm>
          <a:prstGeom prst="rect">
            <a:avLst/>
          </a:prstGeom>
          <a:noFill/>
          <a:ln w="0">
            <a:noFill/>
          </a:ln>
        </p:spPr>
        <p:style>
          <a:lnRef idx="0"/>
          <a:fillRef idx="0"/>
          <a:effectRef idx="0"/>
          <a:fontRef idx="minor"/>
        </p:style>
        <p:txBody>
          <a:bodyPr wrap="none" lIns="90000" rIns="90000" tIns="45000" bIns="45000" anchor="t">
            <a:spAutoFit/>
          </a:bodyPr>
          <a:p>
            <a:pPr defTabSz="457200">
              <a:lnSpc>
                <a:spcPct val="100000"/>
              </a:lnSpc>
            </a:pPr>
            <a:r>
              <a:rPr b="1" lang="en-US" sz="3600" strike="noStrike" u="none">
                <a:solidFill>
                  <a:srgbClr val="013061"/>
                </a:solidFill>
                <a:effectLst/>
                <a:uFillTx/>
                <a:latin typeface="Calibri"/>
              </a:rPr>
              <a:t>Error vs. Coherence</a:t>
            </a:r>
            <a:endParaRPr b="0" lang="en-US" sz="3600" strike="noStrike" u="none">
              <a:solidFill>
                <a:srgbClr val="000000"/>
              </a:solidFill>
              <a:effectLst/>
              <a:uFillTx/>
              <a:latin typeface="Arial"/>
            </a:endParaRPr>
          </a:p>
        </p:txBody>
      </p:sp>
      <p:sp>
        <p:nvSpPr>
          <p:cNvPr id="133" name="Straight Connector 2"/>
          <p:cNvSpPr/>
          <p:nvPr/>
        </p:nvSpPr>
        <p:spPr>
          <a:xfrm>
            <a:off x="457200" y="1005840"/>
            <a:ext cx="13715640" cy="360"/>
          </a:xfrm>
          <a:prstGeom prst="lineInv">
            <a:avLst/>
          </a:prstGeom>
          <a:gradFill rotWithShape="0">
            <a:gsLst>
              <a:gs pos="0">
                <a:srgbClr val="3e7fcc"/>
              </a:gs>
              <a:gs pos="100000">
                <a:srgbClr val="a4c1ff"/>
              </a:gs>
            </a:gsLst>
            <a:lin ang="16200000"/>
          </a:gradFill>
          <a:ln w="31750">
            <a:solidFill>
              <a:srgbClr val="013061"/>
            </a:solidFill>
            <a:round/>
          </a:ln>
          <a:effectLst>
            <a:outerShdw blurRad="39960" dir="5400000" dist="2304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4640" bIns="-44640" anchor="ctr">
            <a:noAutofit/>
          </a:bodyPr>
          <a:p>
            <a:pPr algn="ctr" defTabSz="457200">
              <a:lnSpc>
                <a:spcPct val="100000"/>
              </a:lnSpc>
            </a:pPr>
            <a:endParaRPr b="0" lang="en-US" sz="1800" strike="noStrike" u="none">
              <a:solidFill>
                <a:schemeClr val="lt1"/>
              </a:solidFill>
              <a:effectLst/>
              <a:uFillTx/>
              <a:latin typeface="Calibri"/>
            </a:endParaRPr>
          </a:p>
        </p:txBody>
      </p:sp>
      <p:sp>
        <p:nvSpPr>
          <p:cNvPr id="134" name="TextBox 3"/>
          <p:cNvSpPr/>
          <p:nvPr/>
        </p:nvSpPr>
        <p:spPr>
          <a:xfrm>
            <a:off x="457200" y="1280160"/>
            <a:ext cx="6857640" cy="2377080"/>
          </a:xfrm>
          <a:prstGeom prst="rect">
            <a:avLst/>
          </a:prstGeom>
          <a:noFill/>
          <a:ln w="0">
            <a:noFill/>
          </a:ln>
        </p:spPr>
        <p:style>
          <a:lnRef idx="0"/>
          <a:fillRef idx="0"/>
          <a:effectRef idx="0"/>
          <a:fontRef idx="minor"/>
        </p:style>
        <p:txBody>
          <a:bodyPr lIns="90000" rIns="90000" tIns="45000" bIns="45000" anchor="t">
            <a:spAutoFit/>
          </a:bodyPr>
          <a:p>
            <a:pPr defTabSz="457200">
              <a:lnSpc>
                <a:spcPct val="130000"/>
              </a:lnSpc>
            </a:pPr>
            <a:r>
              <a:rPr b="0" lang="en-US" sz="2000" strike="noStrike" u="none">
                <a:solidFill>
                  <a:srgbClr val="464646"/>
                </a:solidFill>
                <a:effectLst/>
                <a:uFillTx/>
                <a:latin typeface="Calibri"/>
              </a:rPr>
              <a:t>These plots show the clear relationship between signal quality (coherence) and accuracy. As coherence increases, the error distribution tightens significantly, and the median error approaches zero.</a:t>
            </a:r>
            <a:br>
              <a:rPr sz="2000"/>
            </a:br>
            <a:br>
              <a:rPr sz="2000"/>
            </a:br>
            <a:endParaRPr b="0" lang="en-US" sz="2000" strike="noStrike" u="none">
              <a:solidFill>
                <a:srgbClr val="000000"/>
              </a:solidFill>
              <a:effectLst/>
              <a:uFillTx/>
              <a:latin typeface="Arial"/>
            </a:endParaRPr>
          </a:p>
        </p:txBody>
      </p:sp>
      <p:sp>
        <p:nvSpPr>
          <p:cNvPr id="135" name="TextBox 4"/>
          <p:cNvSpPr/>
          <p:nvPr/>
        </p:nvSpPr>
        <p:spPr>
          <a:xfrm>
            <a:off x="7772400" y="1280160"/>
            <a:ext cx="3177720" cy="456120"/>
          </a:xfrm>
          <a:prstGeom prst="rect">
            <a:avLst/>
          </a:prstGeom>
          <a:noFill/>
          <a:ln w="0">
            <a:noFill/>
          </a:ln>
        </p:spPr>
        <p:style>
          <a:lnRef idx="0"/>
          <a:fillRef idx="0"/>
          <a:effectRef idx="0"/>
          <a:fontRef idx="minor"/>
        </p:style>
        <p:txBody>
          <a:bodyPr wrap="none" lIns="90000" rIns="90000" tIns="45000" bIns="45000" anchor="t">
            <a:spAutoFit/>
          </a:bodyPr>
          <a:p>
            <a:pPr defTabSz="457200">
              <a:lnSpc>
                <a:spcPct val="100000"/>
              </a:lnSpc>
            </a:pPr>
            <a:endParaRPr b="0" lang="en-US" sz="1800" strike="noStrike" u="none">
              <a:solidFill>
                <a:srgbClr val="000000"/>
              </a:solidFill>
              <a:effectLst/>
              <a:uFillTx/>
              <a:latin typeface="Arial"/>
            </a:endParaRPr>
          </a:p>
        </p:txBody>
      </p:sp>
      <p:sp>
        <p:nvSpPr>
          <p:cNvPr id="136" name="TextBox 5"/>
          <p:cNvSpPr/>
          <p:nvPr/>
        </p:nvSpPr>
        <p:spPr>
          <a:xfrm>
            <a:off x="457200" y="7772400"/>
            <a:ext cx="13715640" cy="365400"/>
          </a:xfrm>
          <a:prstGeom prst="rect">
            <a:avLst/>
          </a:prstGeom>
          <a:noFill/>
          <a:ln w="0">
            <a:noFill/>
          </a:ln>
        </p:spPr>
        <p:style>
          <a:lnRef idx="0"/>
          <a:fillRef idx="0"/>
          <a:effectRef idx="0"/>
          <a:fontRef idx="minor"/>
        </p:style>
        <p:txBody>
          <a:bodyPr wrap="none" lIns="90000" rIns="90000" tIns="45000" bIns="45000" anchor="t">
            <a:spAutoFit/>
          </a:bodyPr>
          <a:p>
            <a:pPr defTabSz="457200">
              <a:lnSpc>
                <a:spcPct val="100000"/>
              </a:lnSpc>
            </a:pPr>
            <a:r>
              <a:rPr b="0" lang="en-US" sz="1200" strike="noStrike" u="none">
                <a:solidFill>
                  <a:srgbClr val="464646"/>
                </a:solidFill>
                <a:effectLst/>
                <a:uFillTx/>
                <a:latin typeface="Calibri"/>
              </a:rPr>
              <a:t>SAOCOM InSAR Validation Study | Slide 15</a:t>
            </a:r>
            <a:endParaRPr b="0" lang="en-US" sz="1200" strike="noStrike" u="none">
              <a:solidFill>
                <a:srgbClr val="000000"/>
              </a:solidFill>
              <a:effectLst/>
              <a:uFillTx/>
              <a:latin typeface="Arial"/>
            </a:endParaRPr>
          </a:p>
        </p:txBody>
      </p:sp>
      <p:pic>
        <p:nvPicPr>
          <p:cNvPr id="137" name="" descr=""/>
          <p:cNvPicPr/>
          <p:nvPr/>
        </p:nvPicPr>
        <p:blipFill>
          <a:blip r:embed="rId1"/>
          <a:stretch/>
        </p:blipFill>
        <p:spPr>
          <a:xfrm>
            <a:off x="3200400" y="2971800"/>
            <a:ext cx="11381040" cy="4944960"/>
          </a:xfrm>
          <a:prstGeom prst="rect">
            <a:avLst/>
          </a:prstGeom>
          <a:noFill/>
          <a:ln w="0">
            <a:noFill/>
          </a:ln>
        </p:spPr>
      </p:pic>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8" name="TextBox 1"/>
          <p:cNvSpPr/>
          <p:nvPr/>
        </p:nvSpPr>
        <p:spPr>
          <a:xfrm>
            <a:off x="457200" y="182880"/>
            <a:ext cx="13715640" cy="914040"/>
          </a:xfrm>
          <a:prstGeom prst="rect">
            <a:avLst/>
          </a:prstGeom>
          <a:noFill/>
          <a:ln w="0">
            <a:noFill/>
          </a:ln>
        </p:spPr>
        <p:style>
          <a:lnRef idx="0"/>
          <a:fillRef idx="0"/>
          <a:effectRef idx="0"/>
          <a:fontRef idx="minor"/>
        </p:style>
        <p:txBody>
          <a:bodyPr wrap="none" lIns="90000" rIns="90000" tIns="45000" bIns="45000" anchor="t">
            <a:spAutoFit/>
          </a:bodyPr>
          <a:p>
            <a:pPr defTabSz="457200">
              <a:lnSpc>
                <a:spcPct val="100000"/>
              </a:lnSpc>
            </a:pPr>
            <a:r>
              <a:rPr b="1" lang="en-US" sz="3600" strike="noStrike" u="none">
                <a:solidFill>
                  <a:srgbClr val="013061"/>
                </a:solidFill>
                <a:effectLst/>
                <a:uFillTx/>
                <a:latin typeface="Calibri"/>
              </a:rPr>
              <a:t>Error by Land Cover</a:t>
            </a:r>
            <a:endParaRPr b="0" lang="en-US" sz="3600" strike="noStrike" u="none">
              <a:solidFill>
                <a:srgbClr val="000000"/>
              </a:solidFill>
              <a:effectLst/>
              <a:uFillTx/>
              <a:latin typeface="Arial"/>
            </a:endParaRPr>
          </a:p>
        </p:txBody>
      </p:sp>
      <p:sp>
        <p:nvSpPr>
          <p:cNvPr id="139" name="Straight Connector 2"/>
          <p:cNvSpPr/>
          <p:nvPr/>
        </p:nvSpPr>
        <p:spPr>
          <a:xfrm>
            <a:off x="457200" y="1005840"/>
            <a:ext cx="13715640" cy="360"/>
          </a:xfrm>
          <a:prstGeom prst="lineInv">
            <a:avLst/>
          </a:prstGeom>
          <a:gradFill rotWithShape="0">
            <a:gsLst>
              <a:gs pos="0">
                <a:srgbClr val="3e7fcc"/>
              </a:gs>
              <a:gs pos="100000">
                <a:srgbClr val="a4c1ff"/>
              </a:gs>
            </a:gsLst>
            <a:lin ang="16200000"/>
          </a:gradFill>
          <a:ln w="31750">
            <a:solidFill>
              <a:srgbClr val="013061"/>
            </a:solidFill>
            <a:round/>
          </a:ln>
          <a:effectLst>
            <a:outerShdw blurRad="39960" dir="5400000" dist="2304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4640" bIns="-44640" anchor="ctr">
            <a:noAutofit/>
          </a:bodyPr>
          <a:p>
            <a:pPr algn="ctr" defTabSz="457200">
              <a:lnSpc>
                <a:spcPct val="100000"/>
              </a:lnSpc>
            </a:pPr>
            <a:endParaRPr b="0" lang="en-US" sz="1800" strike="noStrike" u="none">
              <a:solidFill>
                <a:schemeClr val="lt1"/>
              </a:solidFill>
              <a:effectLst/>
              <a:uFillTx/>
              <a:latin typeface="Calibri"/>
            </a:endParaRPr>
          </a:p>
        </p:txBody>
      </p:sp>
      <p:sp>
        <p:nvSpPr>
          <p:cNvPr id="140" name="TextBox 3"/>
          <p:cNvSpPr/>
          <p:nvPr/>
        </p:nvSpPr>
        <p:spPr>
          <a:xfrm>
            <a:off x="457200" y="1280160"/>
            <a:ext cx="3886200" cy="3169080"/>
          </a:xfrm>
          <a:prstGeom prst="rect">
            <a:avLst/>
          </a:prstGeom>
          <a:noFill/>
          <a:ln w="0">
            <a:noFill/>
          </a:ln>
        </p:spPr>
        <p:style>
          <a:lnRef idx="0"/>
          <a:fillRef idx="0"/>
          <a:effectRef idx="0"/>
          <a:fontRef idx="minor"/>
        </p:style>
        <p:txBody>
          <a:bodyPr lIns="90000" rIns="90000" tIns="45000" bIns="45000" anchor="t">
            <a:spAutoFit/>
          </a:bodyPr>
          <a:p>
            <a:pPr defTabSz="457200">
              <a:lnSpc>
                <a:spcPct val="130000"/>
              </a:lnSpc>
            </a:pPr>
            <a:r>
              <a:rPr b="0" lang="en-US" sz="2000" strike="noStrike" u="none">
                <a:solidFill>
                  <a:srgbClr val="464646"/>
                </a:solidFill>
                <a:effectLst/>
                <a:uFillTx/>
                <a:latin typeface="Calibri"/>
              </a:rPr>
              <a:t>These plots visualize the error distributions for each major land cover class. Note the wide shape for forests (high uncertainty) compared to the narrow shape for urban fabric (more reliable).</a:t>
            </a:r>
            <a:br>
              <a:rPr sz="2000"/>
            </a:br>
            <a:br>
              <a:rPr sz="2000"/>
            </a:br>
            <a:endParaRPr b="0" lang="en-US" sz="2000" strike="noStrike" u="none">
              <a:solidFill>
                <a:srgbClr val="000000"/>
              </a:solidFill>
              <a:effectLst/>
              <a:uFillTx/>
              <a:latin typeface="Arial"/>
            </a:endParaRPr>
          </a:p>
        </p:txBody>
      </p:sp>
      <p:sp>
        <p:nvSpPr>
          <p:cNvPr id="141" name="TextBox 4"/>
          <p:cNvSpPr/>
          <p:nvPr/>
        </p:nvSpPr>
        <p:spPr>
          <a:xfrm>
            <a:off x="7772400" y="1280160"/>
            <a:ext cx="6400440" cy="6217560"/>
          </a:xfrm>
          <a:prstGeom prst="rect">
            <a:avLst/>
          </a:prstGeom>
          <a:noFill/>
          <a:ln w="0">
            <a:noFill/>
          </a:ln>
        </p:spPr>
        <p:style>
          <a:lnRef idx="0"/>
          <a:fillRef idx="0"/>
          <a:effectRef idx="0"/>
          <a:fontRef idx="minor"/>
        </p:style>
        <p:txBody>
          <a:bodyPr wrap="none" lIns="90000" rIns="90000" tIns="45000" bIns="45000" anchor="t">
            <a:spAutoFit/>
          </a:bodyPr>
          <a:p>
            <a:pPr defTabSz="457200">
              <a:lnSpc>
                <a:spcPct val="100000"/>
              </a:lnSpc>
            </a:pPr>
            <a:r>
              <a:rPr b="0" i="1" lang="en-US" sz="2400" strike="noStrike" u="none">
                <a:solidFill>
                  <a:schemeClr val="dk1"/>
                </a:solidFill>
                <a:effectLst/>
                <a:uFillTx/>
                <a:latin typeface="Calibri"/>
              </a:rPr>
              <a:t>Drop Image/Figure Here</a:t>
            </a:r>
            <a:endParaRPr b="0" lang="en-US" sz="2400" strike="noStrike" u="none">
              <a:solidFill>
                <a:srgbClr val="000000"/>
              </a:solidFill>
              <a:effectLst/>
              <a:uFillTx/>
              <a:latin typeface="Arial"/>
            </a:endParaRPr>
          </a:p>
        </p:txBody>
      </p:sp>
      <p:sp>
        <p:nvSpPr>
          <p:cNvPr id="142" name="TextBox 5"/>
          <p:cNvSpPr/>
          <p:nvPr/>
        </p:nvSpPr>
        <p:spPr>
          <a:xfrm>
            <a:off x="457200" y="7772400"/>
            <a:ext cx="13715640" cy="365400"/>
          </a:xfrm>
          <a:prstGeom prst="rect">
            <a:avLst/>
          </a:prstGeom>
          <a:noFill/>
          <a:ln w="0">
            <a:noFill/>
          </a:ln>
        </p:spPr>
        <p:style>
          <a:lnRef idx="0"/>
          <a:fillRef idx="0"/>
          <a:effectRef idx="0"/>
          <a:fontRef idx="minor"/>
        </p:style>
        <p:txBody>
          <a:bodyPr wrap="none" lIns="90000" rIns="90000" tIns="45000" bIns="45000" anchor="t">
            <a:spAutoFit/>
          </a:bodyPr>
          <a:p>
            <a:pPr defTabSz="457200">
              <a:lnSpc>
                <a:spcPct val="100000"/>
              </a:lnSpc>
            </a:pPr>
            <a:r>
              <a:rPr b="0" lang="en-US" sz="1200" strike="noStrike" u="none">
                <a:solidFill>
                  <a:srgbClr val="464646"/>
                </a:solidFill>
                <a:effectLst/>
                <a:uFillTx/>
                <a:latin typeface="Calibri"/>
              </a:rPr>
              <a:t>SAOCOM InSAR Validation Study | Slide 16</a:t>
            </a:r>
            <a:endParaRPr b="0" lang="en-US" sz="1200" strike="noStrike" u="none">
              <a:solidFill>
                <a:srgbClr val="000000"/>
              </a:solidFill>
              <a:effectLst/>
              <a:uFillTx/>
              <a:latin typeface="Arial"/>
            </a:endParaRPr>
          </a:p>
        </p:txBody>
      </p:sp>
      <p:pic>
        <p:nvPicPr>
          <p:cNvPr id="143" name="" descr=""/>
          <p:cNvPicPr/>
          <p:nvPr/>
        </p:nvPicPr>
        <p:blipFill>
          <a:blip r:embed="rId1"/>
          <a:stretch/>
        </p:blipFill>
        <p:spPr>
          <a:xfrm>
            <a:off x="4506480" y="1006560"/>
            <a:ext cx="10124280" cy="7201080"/>
          </a:xfrm>
          <a:prstGeom prst="rect">
            <a:avLst/>
          </a:prstGeom>
          <a:noFill/>
          <a:ln w="0">
            <a:noFill/>
          </a:ln>
        </p:spPr>
      </p:pic>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4" name="TextBox 13"/>
          <p:cNvSpPr/>
          <p:nvPr/>
        </p:nvSpPr>
        <p:spPr>
          <a:xfrm>
            <a:off x="457200" y="182880"/>
            <a:ext cx="3902040" cy="639000"/>
          </a:xfrm>
          <a:prstGeom prst="rect">
            <a:avLst/>
          </a:prstGeom>
          <a:noFill/>
          <a:ln w="0">
            <a:noFill/>
          </a:ln>
        </p:spPr>
        <p:style>
          <a:lnRef idx="0"/>
          <a:fillRef idx="0"/>
          <a:effectRef idx="0"/>
          <a:fontRef idx="minor"/>
        </p:style>
        <p:txBody>
          <a:bodyPr wrap="none" lIns="90000" rIns="90000" tIns="45000" bIns="45000" anchor="t">
            <a:spAutoFit/>
          </a:bodyPr>
          <a:p>
            <a:pPr defTabSz="457200">
              <a:lnSpc>
                <a:spcPct val="100000"/>
              </a:lnSpc>
            </a:pPr>
            <a:r>
              <a:rPr b="1" lang="en-US" sz="3600" strike="noStrike" u="none">
                <a:solidFill>
                  <a:srgbClr val="013061"/>
                </a:solidFill>
                <a:effectLst/>
                <a:uFillTx/>
                <a:latin typeface="Calibri"/>
              </a:rPr>
              <a:t>Error by Land Cover</a:t>
            </a:r>
            <a:endParaRPr b="0" lang="en-US" sz="3600" strike="noStrike" u="none">
              <a:solidFill>
                <a:srgbClr val="000000"/>
              </a:solidFill>
              <a:effectLst/>
              <a:uFillTx/>
              <a:latin typeface="Arial"/>
            </a:endParaRPr>
          </a:p>
        </p:txBody>
      </p:sp>
      <p:sp>
        <p:nvSpPr>
          <p:cNvPr id="145" name="Straight Connector 5"/>
          <p:cNvSpPr/>
          <p:nvPr/>
        </p:nvSpPr>
        <p:spPr>
          <a:xfrm>
            <a:off x="457200" y="1005840"/>
            <a:ext cx="13715640" cy="360"/>
          </a:xfrm>
          <a:prstGeom prst="lineInv">
            <a:avLst/>
          </a:prstGeom>
          <a:gradFill rotWithShape="0">
            <a:gsLst>
              <a:gs pos="0">
                <a:srgbClr val="3e7fcc"/>
              </a:gs>
              <a:gs pos="100000">
                <a:srgbClr val="a4c1ff"/>
              </a:gs>
            </a:gsLst>
            <a:lin ang="16200000"/>
          </a:gradFill>
          <a:ln w="31750">
            <a:solidFill>
              <a:srgbClr val="013061"/>
            </a:solidFill>
            <a:round/>
          </a:ln>
          <a:effectLst>
            <a:outerShdw blurRad="39960" dir="5400000" dist="2304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4640" bIns="-44640" anchor="ctr">
            <a:noAutofit/>
          </a:bodyPr>
          <a:p>
            <a:endParaRPr b="0" lang="en-US" sz="1800" strike="noStrike" u="none">
              <a:solidFill>
                <a:schemeClr val="lt1"/>
              </a:solidFill>
              <a:effectLst/>
              <a:uFillTx/>
              <a:latin typeface="Calibri"/>
            </a:endParaRPr>
          </a:p>
        </p:txBody>
      </p:sp>
      <p:sp>
        <p:nvSpPr>
          <p:cNvPr id="146" name="TextBox 14"/>
          <p:cNvSpPr/>
          <p:nvPr/>
        </p:nvSpPr>
        <p:spPr>
          <a:xfrm>
            <a:off x="457200" y="1280160"/>
            <a:ext cx="3886200" cy="3169080"/>
          </a:xfrm>
          <a:prstGeom prst="rect">
            <a:avLst/>
          </a:prstGeom>
          <a:noFill/>
          <a:ln w="0">
            <a:noFill/>
          </a:ln>
        </p:spPr>
        <p:style>
          <a:lnRef idx="0"/>
          <a:fillRef idx="0"/>
          <a:effectRef idx="0"/>
          <a:fontRef idx="minor"/>
        </p:style>
        <p:txBody>
          <a:bodyPr lIns="90000" rIns="90000" tIns="45000" bIns="45000" anchor="t">
            <a:spAutoFit/>
          </a:bodyPr>
          <a:p>
            <a:pPr defTabSz="457200">
              <a:lnSpc>
                <a:spcPct val="130000"/>
              </a:lnSpc>
            </a:pPr>
            <a:r>
              <a:rPr b="0" lang="en-US" sz="2000" strike="noStrike" u="none">
                <a:solidFill>
                  <a:srgbClr val="464646"/>
                </a:solidFill>
                <a:effectLst/>
                <a:uFillTx/>
                <a:latin typeface="Calibri"/>
              </a:rPr>
              <a:t>These plots visualize the error distributions for each major land cover class. Note the wide shape for forests (high uncertainty) compared to the narrow shape for urban fabric (more reliable).</a:t>
            </a:r>
            <a:br>
              <a:rPr sz="2000"/>
            </a:br>
            <a:br>
              <a:rPr sz="2000"/>
            </a:br>
            <a:endParaRPr b="0" lang="en-US" sz="2000" strike="noStrike" u="none">
              <a:solidFill>
                <a:srgbClr val="000000"/>
              </a:solidFill>
              <a:effectLst/>
              <a:uFillTx/>
              <a:latin typeface="Arial"/>
            </a:endParaRPr>
          </a:p>
        </p:txBody>
      </p:sp>
      <p:sp>
        <p:nvSpPr>
          <p:cNvPr id="147" name="TextBox 15"/>
          <p:cNvSpPr/>
          <p:nvPr/>
        </p:nvSpPr>
        <p:spPr>
          <a:xfrm>
            <a:off x="7772400" y="1280160"/>
            <a:ext cx="3177720" cy="456120"/>
          </a:xfrm>
          <a:prstGeom prst="rect">
            <a:avLst/>
          </a:prstGeom>
          <a:noFill/>
          <a:ln w="0">
            <a:noFill/>
          </a:ln>
        </p:spPr>
        <p:style>
          <a:lnRef idx="0"/>
          <a:fillRef idx="0"/>
          <a:effectRef idx="0"/>
          <a:fontRef idx="minor"/>
        </p:style>
        <p:txBody>
          <a:bodyPr wrap="none" lIns="90000" rIns="90000" tIns="45000" bIns="45000" anchor="t">
            <a:spAutoFit/>
          </a:bodyPr>
          <a:p>
            <a:pPr defTabSz="457200">
              <a:lnSpc>
                <a:spcPct val="100000"/>
              </a:lnSpc>
            </a:pPr>
            <a:r>
              <a:rPr b="0" i="1" lang="en-US" sz="2400" strike="noStrike" u="none">
                <a:solidFill>
                  <a:schemeClr val="dk1"/>
                </a:solidFill>
                <a:effectLst/>
                <a:uFillTx/>
                <a:latin typeface="Calibri"/>
              </a:rPr>
              <a:t>Drop Image/Figure Here</a:t>
            </a:r>
            <a:endParaRPr b="0" lang="en-US" sz="2400" strike="noStrike" u="none">
              <a:solidFill>
                <a:srgbClr val="000000"/>
              </a:solidFill>
              <a:effectLst/>
              <a:uFillTx/>
              <a:latin typeface="Arial"/>
            </a:endParaRPr>
          </a:p>
        </p:txBody>
      </p:sp>
      <p:sp>
        <p:nvSpPr>
          <p:cNvPr id="148" name="TextBox 16"/>
          <p:cNvSpPr/>
          <p:nvPr/>
        </p:nvSpPr>
        <p:spPr>
          <a:xfrm>
            <a:off x="457200" y="7772400"/>
            <a:ext cx="2801880" cy="273240"/>
          </a:xfrm>
          <a:prstGeom prst="rect">
            <a:avLst/>
          </a:prstGeom>
          <a:noFill/>
          <a:ln w="0">
            <a:noFill/>
          </a:ln>
        </p:spPr>
        <p:style>
          <a:lnRef idx="0"/>
          <a:fillRef idx="0"/>
          <a:effectRef idx="0"/>
          <a:fontRef idx="minor"/>
        </p:style>
        <p:txBody>
          <a:bodyPr wrap="none" lIns="90000" rIns="90000" tIns="45000" bIns="45000" anchor="t">
            <a:spAutoFit/>
          </a:bodyPr>
          <a:p>
            <a:pPr defTabSz="457200">
              <a:lnSpc>
                <a:spcPct val="100000"/>
              </a:lnSpc>
            </a:pPr>
            <a:r>
              <a:rPr b="0" lang="en-US" sz="1200" strike="noStrike" u="none">
                <a:solidFill>
                  <a:srgbClr val="464646"/>
                </a:solidFill>
                <a:effectLst/>
                <a:uFillTx/>
                <a:latin typeface="Calibri"/>
              </a:rPr>
              <a:t>SAOCOM InSAR Validation Study | Slide 16</a:t>
            </a:r>
            <a:endParaRPr b="0" lang="en-US" sz="1200" strike="noStrike" u="none">
              <a:solidFill>
                <a:srgbClr val="000000"/>
              </a:solidFill>
              <a:effectLst/>
              <a:uFillTx/>
              <a:latin typeface="Arial"/>
            </a:endParaRPr>
          </a:p>
        </p:txBody>
      </p:sp>
      <p:pic>
        <p:nvPicPr>
          <p:cNvPr id="149" name="" descr=""/>
          <p:cNvPicPr/>
          <p:nvPr/>
        </p:nvPicPr>
        <p:blipFill>
          <a:blip r:embed="rId1"/>
          <a:stretch/>
        </p:blipFill>
        <p:spPr>
          <a:xfrm>
            <a:off x="4740480" y="1005840"/>
            <a:ext cx="9889920" cy="7201440"/>
          </a:xfrm>
          <a:prstGeom prst="rect">
            <a:avLst/>
          </a:prstGeom>
          <a:noFill/>
          <a:ln w="0">
            <a:noFill/>
          </a:ln>
        </p:spPr>
      </p:pic>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0" name="TextBox 1"/>
          <p:cNvSpPr/>
          <p:nvPr/>
        </p:nvSpPr>
        <p:spPr>
          <a:xfrm>
            <a:off x="457200" y="182880"/>
            <a:ext cx="13715640" cy="914040"/>
          </a:xfrm>
          <a:prstGeom prst="rect">
            <a:avLst/>
          </a:prstGeom>
          <a:noFill/>
          <a:ln w="0">
            <a:noFill/>
          </a:ln>
        </p:spPr>
        <p:style>
          <a:lnRef idx="0"/>
          <a:fillRef idx="0"/>
          <a:effectRef idx="0"/>
          <a:fontRef idx="minor"/>
        </p:style>
        <p:txBody>
          <a:bodyPr wrap="none" lIns="90000" rIns="90000" tIns="45000" bIns="45000" anchor="t">
            <a:spAutoFit/>
          </a:bodyPr>
          <a:p>
            <a:pPr defTabSz="457200">
              <a:lnSpc>
                <a:spcPct val="100000"/>
              </a:lnSpc>
            </a:pPr>
            <a:r>
              <a:rPr b="1" lang="en-US" sz="3600" strike="noStrike" u="none">
                <a:solidFill>
                  <a:srgbClr val="013061"/>
                </a:solidFill>
                <a:effectLst/>
                <a:uFillTx/>
                <a:latin typeface="Calibri"/>
              </a:rPr>
              <a:t>Individual Land Cover Overlay</a:t>
            </a:r>
            <a:endParaRPr b="0" lang="en-US" sz="3600" strike="noStrike" u="none">
              <a:solidFill>
                <a:srgbClr val="000000"/>
              </a:solidFill>
              <a:effectLst/>
              <a:uFillTx/>
              <a:latin typeface="Arial"/>
            </a:endParaRPr>
          </a:p>
        </p:txBody>
      </p:sp>
      <p:sp>
        <p:nvSpPr>
          <p:cNvPr id="151" name="Straight Connector 2"/>
          <p:cNvSpPr/>
          <p:nvPr/>
        </p:nvSpPr>
        <p:spPr>
          <a:xfrm>
            <a:off x="457200" y="1005840"/>
            <a:ext cx="13715640" cy="360"/>
          </a:xfrm>
          <a:prstGeom prst="lineInv">
            <a:avLst/>
          </a:prstGeom>
          <a:gradFill rotWithShape="0">
            <a:gsLst>
              <a:gs pos="0">
                <a:srgbClr val="3e7fcc"/>
              </a:gs>
              <a:gs pos="100000">
                <a:srgbClr val="a4c1ff"/>
              </a:gs>
            </a:gsLst>
            <a:lin ang="16200000"/>
          </a:gradFill>
          <a:ln w="31750">
            <a:solidFill>
              <a:srgbClr val="013061"/>
            </a:solidFill>
            <a:round/>
          </a:ln>
          <a:effectLst>
            <a:outerShdw blurRad="39960" dir="5400000" dist="2304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4640" bIns="-44640" anchor="ctr">
            <a:noAutofit/>
          </a:bodyPr>
          <a:p>
            <a:pPr algn="ctr" defTabSz="457200">
              <a:lnSpc>
                <a:spcPct val="100000"/>
              </a:lnSpc>
            </a:pPr>
            <a:endParaRPr b="0" lang="en-US" sz="1800" strike="noStrike" u="none">
              <a:solidFill>
                <a:schemeClr val="lt1"/>
              </a:solidFill>
              <a:effectLst/>
              <a:uFillTx/>
              <a:latin typeface="Calibri"/>
            </a:endParaRPr>
          </a:p>
        </p:txBody>
      </p:sp>
      <p:sp>
        <p:nvSpPr>
          <p:cNvPr id="152" name="TextBox 3"/>
          <p:cNvSpPr/>
          <p:nvPr/>
        </p:nvSpPr>
        <p:spPr>
          <a:xfrm>
            <a:off x="457200" y="1280160"/>
            <a:ext cx="6857640" cy="1980720"/>
          </a:xfrm>
          <a:prstGeom prst="rect">
            <a:avLst/>
          </a:prstGeom>
          <a:noFill/>
          <a:ln w="0">
            <a:noFill/>
          </a:ln>
        </p:spPr>
        <p:style>
          <a:lnRef idx="0"/>
          <a:fillRef idx="0"/>
          <a:effectRef idx="0"/>
          <a:fontRef idx="minor"/>
        </p:style>
        <p:txBody>
          <a:bodyPr lIns="90000" rIns="90000" tIns="45000" bIns="45000" anchor="t">
            <a:spAutoFit/>
          </a:bodyPr>
          <a:p>
            <a:pPr defTabSz="457200">
              <a:lnSpc>
                <a:spcPct val="130000"/>
              </a:lnSpc>
            </a:pPr>
            <a:r>
              <a:rPr b="0" lang="en-US" sz="2000" strike="noStrike" u="none">
                <a:solidFill>
                  <a:srgbClr val="464646"/>
                </a:solidFill>
                <a:effectLst/>
                <a:uFillTx/>
                <a:latin typeface="Calibri"/>
              </a:rPr>
              <a:t>To understand the spatial distribution, each class was mapped over a satellite image. This example shows the extensive "Vineyards" class, a key agricultural feature in the region.</a:t>
            </a:r>
            <a:br>
              <a:rPr sz="2000"/>
            </a:br>
            <a:br>
              <a:rPr sz="2000"/>
            </a:br>
            <a:endParaRPr b="0" lang="en-US" sz="2000" strike="noStrike" u="none">
              <a:solidFill>
                <a:srgbClr val="000000"/>
              </a:solidFill>
              <a:effectLst/>
              <a:uFillTx/>
              <a:latin typeface="Arial"/>
            </a:endParaRPr>
          </a:p>
        </p:txBody>
      </p:sp>
      <p:sp>
        <p:nvSpPr>
          <p:cNvPr id="153" name="TextBox 4"/>
          <p:cNvSpPr/>
          <p:nvPr/>
        </p:nvSpPr>
        <p:spPr>
          <a:xfrm>
            <a:off x="7772400" y="1280160"/>
            <a:ext cx="6400440" cy="6217560"/>
          </a:xfrm>
          <a:prstGeom prst="rect">
            <a:avLst/>
          </a:prstGeom>
          <a:noFill/>
          <a:ln w="0">
            <a:noFill/>
          </a:ln>
        </p:spPr>
        <p:style>
          <a:lnRef idx="0"/>
          <a:fillRef idx="0"/>
          <a:effectRef idx="0"/>
          <a:fontRef idx="minor"/>
        </p:style>
        <p:txBody>
          <a:bodyPr wrap="none" lIns="90000" rIns="90000" tIns="45000" bIns="45000" anchor="t">
            <a:spAutoFit/>
          </a:bodyPr>
          <a:p>
            <a:pPr defTabSz="457200">
              <a:lnSpc>
                <a:spcPct val="100000"/>
              </a:lnSpc>
            </a:pPr>
            <a:r>
              <a:rPr b="0" i="1" lang="en-US" sz="2400" strike="noStrike" u="none">
                <a:solidFill>
                  <a:schemeClr val="dk1"/>
                </a:solidFill>
                <a:effectLst/>
                <a:uFillTx/>
                <a:latin typeface="Calibri"/>
              </a:rPr>
              <a:t>Drop Image/Figure Here</a:t>
            </a:r>
            <a:endParaRPr b="0" lang="en-US" sz="2400" strike="noStrike" u="none">
              <a:solidFill>
                <a:srgbClr val="000000"/>
              </a:solidFill>
              <a:effectLst/>
              <a:uFillTx/>
              <a:latin typeface="Arial"/>
            </a:endParaRPr>
          </a:p>
        </p:txBody>
      </p:sp>
      <p:sp>
        <p:nvSpPr>
          <p:cNvPr id="154" name="TextBox 5"/>
          <p:cNvSpPr/>
          <p:nvPr/>
        </p:nvSpPr>
        <p:spPr>
          <a:xfrm>
            <a:off x="457200" y="7772400"/>
            <a:ext cx="13715640" cy="365400"/>
          </a:xfrm>
          <a:prstGeom prst="rect">
            <a:avLst/>
          </a:prstGeom>
          <a:noFill/>
          <a:ln w="0">
            <a:noFill/>
          </a:ln>
        </p:spPr>
        <p:style>
          <a:lnRef idx="0"/>
          <a:fillRef idx="0"/>
          <a:effectRef idx="0"/>
          <a:fontRef idx="minor"/>
        </p:style>
        <p:txBody>
          <a:bodyPr wrap="none" lIns="90000" rIns="90000" tIns="45000" bIns="45000" anchor="t">
            <a:spAutoFit/>
          </a:bodyPr>
          <a:p>
            <a:pPr defTabSz="457200">
              <a:lnSpc>
                <a:spcPct val="100000"/>
              </a:lnSpc>
            </a:pPr>
            <a:r>
              <a:rPr b="0" lang="en-US" sz="1200" strike="noStrike" u="none">
                <a:solidFill>
                  <a:srgbClr val="464646"/>
                </a:solidFill>
                <a:effectLst/>
                <a:uFillTx/>
                <a:latin typeface="Calibri"/>
              </a:rPr>
              <a:t>SAOCOM InSAR Validation Study | Slide 17</a:t>
            </a:r>
            <a:endParaRPr b="0" lang="en-US" sz="1200" strike="noStrike" u="none">
              <a:solidFill>
                <a:srgbClr val="000000"/>
              </a:solidFill>
              <a:effectLst/>
              <a:uFillTx/>
              <a:latin typeface="Arial"/>
            </a:endParaRPr>
          </a:p>
        </p:txBody>
      </p:sp>
      <p:pic>
        <p:nvPicPr>
          <p:cNvPr id="155" name="" descr=""/>
          <p:cNvPicPr/>
          <p:nvPr/>
        </p:nvPicPr>
        <p:blipFill>
          <a:blip r:embed="rId1"/>
          <a:stretch/>
        </p:blipFill>
        <p:spPr>
          <a:xfrm>
            <a:off x="6572520" y="1134720"/>
            <a:ext cx="8057880" cy="7094880"/>
          </a:xfrm>
          <a:prstGeom prst="rect">
            <a:avLst/>
          </a:prstGeom>
          <a:noFill/>
          <a:ln w="0">
            <a:noFill/>
          </a:ln>
        </p:spPr>
      </p:pic>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6" name="TextBox 1"/>
          <p:cNvSpPr/>
          <p:nvPr/>
        </p:nvSpPr>
        <p:spPr>
          <a:xfrm>
            <a:off x="457200" y="182880"/>
            <a:ext cx="13715640" cy="914040"/>
          </a:xfrm>
          <a:prstGeom prst="rect">
            <a:avLst/>
          </a:prstGeom>
          <a:noFill/>
          <a:ln w="0">
            <a:noFill/>
          </a:ln>
        </p:spPr>
        <p:style>
          <a:lnRef idx="0"/>
          <a:fillRef idx="0"/>
          <a:effectRef idx="0"/>
          <a:fontRef idx="minor"/>
        </p:style>
        <p:txBody>
          <a:bodyPr wrap="none" lIns="90000" rIns="90000" tIns="45000" bIns="45000" anchor="t">
            <a:spAutoFit/>
          </a:bodyPr>
          <a:p>
            <a:pPr defTabSz="457200">
              <a:lnSpc>
                <a:spcPct val="100000"/>
              </a:lnSpc>
            </a:pPr>
            <a:r>
              <a:rPr b="1" lang="en-US" sz="3600" strike="noStrike" u="none">
                <a:solidFill>
                  <a:srgbClr val="013061"/>
                </a:solidFill>
                <a:effectLst/>
                <a:uFillTx/>
                <a:latin typeface="Calibri"/>
              </a:rPr>
              <a:t>Gridded SAOCOM Residuals</a:t>
            </a:r>
            <a:endParaRPr b="0" lang="en-US" sz="3600" strike="noStrike" u="none">
              <a:solidFill>
                <a:srgbClr val="000000"/>
              </a:solidFill>
              <a:effectLst/>
              <a:uFillTx/>
              <a:latin typeface="Arial"/>
            </a:endParaRPr>
          </a:p>
        </p:txBody>
      </p:sp>
      <p:sp>
        <p:nvSpPr>
          <p:cNvPr id="157" name="Straight Connector 2"/>
          <p:cNvSpPr/>
          <p:nvPr/>
        </p:nvSpPr>
        <p:spPr>
          <a:xfrm>
            <a:off x="457200" y="1005840"/>
            <a:ext cx="13715640" cy="360"/>
          </a:xfrm>
          <a:prstGeom prst="lineInv">
            <a:avLst/>
          </a:prstGeom>
          <a:gradFill rotWithShape="0">
            <a:gsLst>
              <a:gs pos="0">
                <a:srgbClr val="3e7fcc"/>
              </a:gs>
              <a:gs pos="100000">
                <a:srgbClr val="a4c1ff"/>
              </a:gs>
            </a:gsLst>
            <a:lin ang="16200000"/>
          </a:gradFill>
          <a:ln w="31750">
            <a:solidFill>
              <a:srgbClr val="013061"/>
            </a:solidFill>
            <a:round/>
          </a:ln>
          <a:effectLst>
            <a:outerShdw blurRad="39960" dir="5400000" dist="2304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4640" bIns="-44640" anchor="ctr">
            <a:noAutofit/>
          </a:bodyPr>
          <a:p>
            <a:pPr algn="ctr" defTabSz="457200">
              <a:lnSpc>
                <a:spcPct val="100000"/>
              </a:lnSpc>
            </a:pPr>
            <a:endParaRPr b="0" lang="en-US" sz="1800" strike="noStrike" u="none">
              <a:solidFill>
                <a:schemeClr val="lt1"/>
              </a:solidFill>
              <a:effectLst/>
              <a:uFillTx/>
              <a:latin typeface="Calibri"/>
            </a:endParaRPr>
          </a:p>
        </p:txBody>
      </p:sp>
      <p:sp>
        <p:nvSpPr>
          <p:cNvPr id="158" name="TextBox 3"/>
          <p:cNvSpPr/>
          <p:nvPr/>
        </p:nvSpPr>
        <p:spPr>
          <a:xfrm>
            <a:off x="457200" y="1280160"/>
            <a:ext cx="13716000" cy="1675800"/>
          </a:xfrm>
          <a:prstGeom prst="rect">
            <a:avLst/>
          </a:prstGeom>
          <a:noFill/>
          <a:ln w="0">
            <a:noFill/>
          </a:ln>
        </p:spPr>
        <p:style>
          <a:lnRef idx="0"/>
          <a:fillRef idx="0"/>
          <a:effectRef idx="0"/>
          <a:fontRef idx="minor"/>
        </p:style>
        <p:txBody>
          <a:bodyPr lIns="90000" rIns="90000" tIns="45000" bIns="45000" anchor="t">
            <a:spAutoFit/>
          </a:bodyPr>
          <a:p>
            <a:pPr defTabSz="457200">
              <a:lnSpc>
                <a:spcPct val="130000"/>
              </a:lnSpc>
            </a:pPr>
            <a:r>
              <a:rPr b="0" lang="en-US" sz="2000" strike="noStrike" u="none">
                <a:solidFill>
                  <a:srgbClr val="464646"/>
                </a:solidFill>
                <a:effectLst/>
                <a:uFillTx/>
                <a:latin typeface="Calibri"/>
              </a:rPr>
              <a:t>The point-based errors were interpolated into a continuous map. This allows us to visualize the spatial patterns of where the SAOCOM DEM is higher or lower than the reference DEMs.</a:t>
            </a:r>
            <a:br>
              <a:rPr sz="2000"/>
            </a:br>
            <a:br>
              <a:rPr sz="2000"/>
            </a:br>
            <a:r>
              <a:rPr b="0" lang="en-US" sz="2000" strike="noStrike" u="none">
                <a:solidFill>
                  <a:srgbClr val="464646"/>
                </a:solidFill>
                <a:effectLst/>
                <a:uFillTx/>
                <a:latin typeface="Calibri"/>
              </a:rPr>
              <a:t>[Placeholder for Figure 6: 6-Panel Gridded SAOCOM Residual Map]</a:t>
            </a:r>
            <a:endParaRPr b="0" lang="en-US" sz="2000" strike="noStrike" u="none">
              <a:solidFill>
                <a:srgbClr val="000000"/>
              </a:solidFill>
              <a:effectLst/>
              <a:uFillTx/>
              <a:latin typeface="Arial"/>
            </a:endParaRPr>
          </a:p>
        </p:txBody>
      </p:sp>
      <p:sp>
        <p:nvSpPr>
          <p:cNvPr id="159" name="TextBox 5"/>
          <p:cNvSpPr/>
          <p:nvPr/>
        </p:nvSpPr>
        <p:spPr>
          <a:xfrm>
            <a:off x="457200" y="7772400"/>
            <a:ext cx="13715640" cy="365400"/>
          </a:xfrm>
          <a:prstGeom prst="rect">
            <a:avLst/>
          </a:prstGeom>
          <a:noFill/>
          <a:ln w="0">
            <a:noFill/>
          </a:ln>
        </p:spPr>
        <p:style>
          <a:lnRef idx="0"/>
          <a:fillRef idx="0"/>
          <a:effectRef idx="0"/>
          <a:fontRef idx="minor"/>
        </p:style>
        <p:txBody>
          <a:bodyPr wrap="none" lIns="90000" rIns="90000" tIns="45000" bIns="45000" anchor="t">
            <a:spAutoFit/>
          </a:bodyPr>
          <a:p>
            <a:pPr defTabSz="457200">
              <a:lnSpc>
                <a:spcPct val="100000"/>
              </a:lnSpc>
            </a:pPr>
            <a:r>
              <a:rPr b="0" lang="en-US" sz="1200" strike="noStrike" u="none">
                <a:solidFill>
                  <a:srgbClr val="464646"/>
                </a:solidFill>
                <a:effectLst/>
                <a:uFillTx/>
                <a:latin typeface="Calibri"/>
              </a:rPr>
              <a:t>SAOCOM InSAR Validation Study | Slide 18</a:t>
            </a:r>
            <a:endParaRPr b="0" lang="en-US" sz="1200" strike="noStrike" u="none">
              <a:solidFill>
                <a:srgbClr val="000000"/>
              </a:solidFill>
              <a:effectLst/>
              <a:uFillTx/>
              <a:latin typeface="Arial"/>
            </a:endParaRPr>
          </a:p>
        </p:txBody>
      </p:sp>
      <p:pic>
        <p:nvPicPr>
          <p:cNvPr id="160" name="" descr=""/>
          <p:cNvPicPr/>
          <p:nvPr/>
        </p:nvPicPr>
        <p:blipFill>
          <a:blip r:embed="rId1"/>
          <a:stretch/>
        </p:blipFill>
        <p:spPr>
          <a:xfrm>
            <a:off x="457200" y="2327400"/>
            <a:ext cx="13479120" cy="5810400"/>
          </a:xfrm>
          <a:prstGeom prst="rect">
            <a:avLst/>
          </a:prstGeom>
          <a:noFill/>
          <a:ln w="0">
            <a:noFill/>
          </a:ln>
        </p:spPr>
      </p:pic>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3" name="TextBox 1"/>
          <p:cNvSpPr/>
          <p:nvPr/>
        </p:nvSpPr>
        <p:spPr>
          <a:xfrm>
            <a:off x="457200" y="182880"/>
            <a:ext cx="13715640" cy="914040"/>
          </a:xfrm>
          <a:prstGeom prst="rect">
            <a:avLst/>
          </a:prstGeom>
          <a:noFill/>
          <a:ln w="0">
            <a:noFill/>
          </a:ln>
        </p:spPr>
        <p:style>
          <a:lnRef idx="0"/>
          <a:fillRef idx="0"/>
          <a:effectRef idx="0"/>
          <a:fontRef idx="minor"/>
        </p:style>
        <p:txBody>
          <a:bodyPr wrap="none" lIns="90000" rIns="90000" tIns="45000" bIns="45000" anchor="t">
            <a:spAutoFit/>
          </a:bodyPr>
          <a:p>
            <a:pPr defTabSz="457200">
              <a:lnSpc>
                <a:spcPct val="100000"/>
              </a:lnSpc>
            </a:pPr>
            <a:r>
              <a:rPr b="1" lang="en-US" sz="3600" strike="noStrike" u="none">
                <a:solidFill>
                  <a:srgbClr val="013061"/>
                </a:solidFill>
                <a:effectLst/>
                <a:uFillTx/>
                <a:latin typeface="Calibri"/>
              </a:rPr>
              <a:t>Datasets &amp; Study Area</a:t>
            </a:r>
            <a:endParaRPr b="0" lang="en-US" sz="3600" strike="noStrike" u="none">
              <a:solidFill>
                <a:srgbClr val="000000"/>
              </a:solidFill>
              <a:effectLst/>
              <a:uFillTx/>
              <a:latin typeface="Arial"/>
            </a:endParaRPr>
          </a:p>
        </p:txBody>
      </p:sp>
      <p:sp>
        <p:nvSpPr>
          <p:cNvPr id="64" name="Straight Connector 2"/>
          <p:cNvSpPr/>
          <p:nvPr/>
        </p:nvSpPr>
        <p:spPr>
          <a:xfrm>
            <a:off x="457200" y="1005840"/>
            <a:ext cx="13715640" cy="360"/>
          </a:xfrm>
          <a:prstGeom prst="lineInv">
            <a:avLst/>
          </a:prstGeom>
          <a:gradFill rotWithShape="0">
            <a:gsLst>
              <a:gs pos="0">
                <a:srgbClr val="3e7fcc"/>
              </a:gs>
              <a:gs pos="100000">
                <a:srgbClr val="a4c1ff"/>
              </a:gs>
            </a:gsLst>
            <a:lin ang="16200000"/>
          </a:gradFill>
          <a:ln w="31750">
            <a:solidFill>
              <a:srgbClr val="013061"/>
            </a:solidFill>
            <a:round/>
          </a:ln>
          <a:effectLst>
            <a:outerShdw blurRad="39960" dir="5400000" dist="2304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4640" bIns="-44640" anchor="ctr">
            <a:noAutofit/>
          </a:bodyPr>
          <a:p>
            <a:pPr algn="ctr" defTabSz="457200">
              <a:lnSpc>
                <a:spcPct val="100000"/>
              </a:lnSpc>
            </a:pPr>
            <a:endParaRPr b="0" lang="en-US" sz="1800" strike="noStrike" u="none">
              <a:solidFill>
                <a:schemeClr val="lt1"/>
              </a:solidFill>
              <a:effectLst/>
              <a:uFillTx/>
              <a:latin typeface="Calibri"/>
            </a:endParaRPr>
          </a:p>
        </p:txBody>
      </p:sp>
      <p:sp>
        <p:nvSpPr>
          <p:cNvPr id="65" name="TextBox 3"/>
          <p:cNvSpPr/>
          <p:nvPr/>
        </p:nvSpPr>
        <p:spPr>
          <a:xfrm>
            <a:off x="457200" y="1280160"/>
            <a:ext cx="6857640" cy="1279440"/>
          </a:xfrm>
          <a:prstGeom prst="rect">
            <a:avLst/>
          </a:prstGeom>
          <a:noFill/>
          <a:ln w="0">
            <a:noFill/>
          </a:ln>
        </p:spPr>
        <p:style>
          <a:lnRef idx="0"/>
          <a:fillRef idx="0"/>
          <a:effectRef idx="0"/>
          <a:fontRef idx="minor"/>
        </p:style>
        <p:txBody>
          <a:bodyPr lIns="90000" rIns="90000" tIns="45000" bIns="45000" anchor="t">
            <a:spAutoFit/>
          </a:bodyPr>
          <a:p>
            <a:pPr defTabSz="457200">
              <a:lnSpc>
                <a:spcPct val="130000"/>
              </a:lnSpc>
            </a:pPr>
            <a:r>
              <a:rPr b="0" lang="en-US" sz="2000" strike="noStrike" u="none">
                <a:solidFill>
                  <a:srgbClr val="464646"/>
                </a:solidFill>
                <a:effectLst/>
                <a:uFillTx/>
                <a:latin typeface="Calibri"/>
              </a:rPr>
              <a:t>Study Area: Verona, Italy</a:t>
            </a:r>
            <a:br>
              <a:rPr sz="2000"/>
            </a:br>
            <a:r>
              <a:rPr b="0" lang="en-US" sz="2000" strike="noStrike" u="none">
                <a:solidFill>
                  <a:srgbClr val="464646"/>
                </a:solidFill>
                <a:effectLst/>
                <a:uFillTx/>
                <a:latin typeface="Calibri"/>
              </a:rPr>
              <a:t>• Constrained to SAOCOM data hull</a:t>
            </a:r>
            <a:br>
              <a:rPr sz="2000"/>
            </a:br>
            <a:r>
              <a:rPr b="0" lang="en-US" sz="2000" strike="noStrike" u="none">
                <a:solidFill>
                  <a:srgbClr val="464646"/>
                </a:solidFill>
                <a:effectLst/>
                <a:uFillTx/>
                <a:latin typeface="Calibri"/>
              </a:rPr>
              <a:t>• All data projected to UTM Zone 32N</a:t>
            </a:r>
            <a:endParaRPr b="0" lang="en-US" sz="2000" strike="noStrike" u="none">
              <a:solidFill>
                <a:srgbClr val="000000"/>
              </a:solidFill>
              <a:effectLst/>
              <a:uFillTx/>
              <a:latin typeface="Arial"/>
            </a:endParaRPr>
          </a:p>
        </p:txBody>
      </p:sp>
      <p:sp>
        <p:nvSpPr>
          <p:cNvPr id="66" name="TextBox 4"/>
          <p:cNvSpPr/>
          <p:nvPr/>
        </p:nvSpPr>
        <p:spPr>
          <a:xfrm>
            <a:off x="457200" y="7772400"/>
            <a:ext cx="13715640" cy="365400"/>
          </a:xfrm>
          <a:prstGeom prst="rect">
            <a:avLst/>
          </a:prstGeom>
          <a:noFill/>
          <a:ln w="0">
            <a:noFill/>
          </a:ln>
        </p:spPr>
        <p:style>
          <a:lnRef idx="0"/>
          <a:fillRef idx="0"/>
          <a:effectRef idx="0"/>
          <a:fontRef idx="minor"/>
        </p:style>
        <p:txBody>
          <a:bodyPr wrap="none" lIns="90000" rIns="90000" tIns="45000" bIns="45000" anchor="t">
            <a:spAutoFit/>
          </a:bodyPr>
          <a:p>
            <a:pPr defTabSz="457200">
              <a:lnSpc>
                <a:spcPct val="100000"/>
              </a:lnSpc>
            </a:pPr>
            <a:r>
              <a:rPr b="0" lang="en-US" sz="1200" strike="noStrike" u="none">
                <a:solidFill>
                  <a:srgbClr val="464646"/>
                </a:solidFill>
                <a:effectLst/>
                <a:uFillTx/>
                <a:latin typeface="Calibri"/>
              </a:rPr>
              <a:t>SAOCOM InSAR Validation Study | Slide 2</a:t>
            </a:r>
            <a:endParaRPr b="0" lang="en-US" sz="1200" strike="noStrike" u="none">
              <a:solidFill>
                <a:srgbClr val="000000"/>
              </a:solidFill>
              <a:effectLst/>
              <a:uFillTx/>
              <a:latin typeface="Arial"/>
            </a:endParaRPr>
          </a:p>
        </p:txBody>
      </p:sp>
      <p:pic>
        <p:nvPicPr>
          <p:cNvPr id="67" name="" descr=""/>
          <p:cNvPicPr/>
          <p:nvPr/>
        </p:nvPicPr>
        <p:blipFill>
          <a:blip r:embed="rId1"/>
          <a:stretch/>
        </p:blipFill>
        <p:spPr>
          <a:xfrm>
            <a:off x="4572000" y="1096920"/>
            <a:ext cx="9601200" cy="6212520"/>
          </a:xfrm>
          <a:prstGeom prst="rect">
            <a:avLst/>
          </a:prstGeom>
          <a:noFill/>
          <a:ln w="0">
            <a:noFill/>
          </a:ln>
        </p:spPr>
      </p:pic>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1" name="TextBox 1"/>
          <p:cNvSpPr/>
          <p:nvPr/>
        </p:nvSpPr>
        <p:spPr>
          <a:xfrm>
            <a:off x="457200" y="182880"/>
            <a:ext cx="13715640" cy="914040"/>
          </a:xfrm>
          <a:prstGeom prst="rect">
            <a:avLst/>
          </a:prstGeom>
          <a:noFill/>
          <a:ln w="0">
            <a:noFill/>
          </a:ln>
        </p:spPr>
        <p:style>
          <a:lnRef idx="0"/>
          <a:fillRef idx="0"/>
          <a:effectRef idx="0"/>
          <a:fontRef idx="minor"/>
        </p:style>
        <p:txBody>
          <a:bodyPr wrap="none" lIns="90000" rIns="90000" tIns="45000" bIns="45000" anchor="t">
            <a:spAutoFit/>
          </a:bodyPr>
          <a:p>
            <a:pPr defTabSz="457200">
              <a:lnSpc>
                <a:spcPct val="100000"/>
              </a:lnSpc>
            </a:pPr>
            <a:r>
              <a:rPr b="1" lang="en-US" sz="3600" strike="noStrike" u="none">
                <a:solidFill>
                  <a:srgbClr val="013061"/>
                </a:solidFill>
                <a:effectLst/>
                <a:uFillTx/>
                <a:latin typeface="Calibri"/>
              </a:rPr>
              <a:t>Height Correlation</a:t>
            </a:r>
            <a:endParaRPr b="0" lang="en-US" sz="3600" strike="noStrike" u="none">
              <a:solidFill>
                <a:srgbClr val="000000"/>
              </a:solidFill>
              <a:effectLst/>
              <a:uFillTx/>
              <a:latin typeface="Arial"/>
            </a:endParaRPr>
          </a:p>
        </p:txBody>
      </p:sp>
      <p:sp>
        <p:nvSpPr>
          <p:cNvPr id="162" name="Straight Connector 2"/>
          <p:cNvSpPr/>
          <p:nvPr/>
        </p:nvSpPr>
        <p:spPr>
          <a:xfrm>
            <a:off x="457200" y="1005840"/>
            <a:ext cx="13715640" cy="360"/>
          </a:xfrm>
          <a:prstGeom prst="lineInv">
            <a:avLst/>
          </a:prstGeom>
          <a:gradFill rotWithShape="0">
            <a:gsLst>
              <a:gs pos="0">
                <a:srgbClr val="3e7fcc"/>
              </a:gs>
              <a:gs pos="100000">
                <a:srgbClr val="a4c1ff"/>
              </a:gs>
            </a:gsLst>
            <a:lin ang="16200000"/>
          </a:gradFill>
          <a:ln w="31750">
            <a:solidFill>
              <a:srgbClr val="013061"/>
            </a:solidFill>
            <a:round/>
          </a:ln>
          <a:effectLst>
            <a:outerShdw blurRad="39960" dir="5400000" dist="2304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4640" bIns="-44640" anchor="ctr">
            <a:noAutofit/>
          </a:bodyPr>
          <a:p>
            <a:pPr algn="ctr" defTabSz="457200">
              <a:lnSpc>
                <a:spcPct val="100000"/>
              </a:lnSpc>
            </a:pPr>
            <a:endParaRPr b="0" lang="en-US" sz="1800" strike="noStrike" u="none">
              <a:solidFill>
                <a:schemeClr val="lt1"/>
              </a:solidFill>
              <a:effectLst/>
              <a:uFillTx/>
              <a:latin typeface="Calibri"/>
            </a:endParaRPr>
          </a:p>
        </p:txBody>
      </p:sp>
      <p:sp>
        <p:nvSpPr>
          <p:cNvPr id="163" name="TextBox 3"/>
          <p:cNvSpPr/>
          <p:nvPr/>
        </p:nvSpPr>
        <p:spPr>
          <a:xfrm>
            <a:off x="457200" y="1280160"/>
            <a:ext cx="6857640" cy="1584360"/>
          </a:xfrm>
          <a:prstGeom prst="rect">
            <a:avLst/>
          </a:prstGeom>
          <a:noFill/>
          <a:ln w="0">
            <a:noFill/>
          </a:ln>
        </p:spPr>
        <p:style>
          <a:lnRef idx="0"/>
          <a:fillRef idx="0"/>
          <a:effectRef idx="0"/>
          <a:fontRef idx="minor"/>
        </p:style>
        <p:txBody>
          <a:bodyPr lIns="90000" rIns="90000" tIns="45000" bIns="45000" anchor="t">
            <a:spAutoFit/>
          </a:bodyPr>
          <a:p>
            <a:pPr defTabSz="457200">
              <a:lnSpc>
                <a:spcPct val="130000"/>
              </a:lnSpc>
            </a:pPr>
            <a:r>
              <a:rPr b="0" lang="en-US" sz="2000" strike="noStrike" u="none">
                <a:solidFill>
                  <a:srgbClr val="464646"/>
                </a:solidFill>
                <a:effectLst/>
                <a:uFillTx/>
                <a:latin typeface="Calibri"/>
              </a:rPr>
              <a:t>These plots directly compare elevation values. While there is a strong linear relationship (high correlation), the spread of points around the 1:1 line visually represents the error.</a:t>
            </a:r>
            <a:br>
              <a:rPr sz="2000"/>
            </a:br>
            <a:endParaRPr b="0" lang="en-US" sz="2000" strike="noStrike" u="none">
              <a:solidFill>
                <a:srgbClr val="000000"/>
              </a:solidFill>
              <a:effectLst/>
              <a:uFillTx/>
              <a:latin typeface="Arial"/>
            </a:endParaRPr>
          </a:p>
        </p:txBody>
      </p:sp>
      <p:sp>
        <p:nvSpPr>
          <p:cNvPr id="164" name="TextBox 5"/>
          <p:cNvSpPr/>
          <p:nvPr/>
        </p:nvSpPr>
        <p:spPr>
          <a:xfrm>
            <a:off x="457200" y="7772400"/>
            <a:ext cx="13715640" cy="365400"/>
          </a:xfrm>
          <a:prstGeom prst="rect">
            <a:avLst/>
          </a:prstGeom>
          <a:noFill/>
          <a:ln w="0">
            <a:noFill/>
          </a:ln>
        </p:spPr>
        <p:style>
          <a:lnRef idx="0"/>
          <a:fillRef idx="0"/>
          <a:effectRef idx="0"/>
          <a:fontRef idx="minor"/>
        </p:style>
        <p:txBody>
          <a:bodyPr wrap="none" lIns="90000" rIns="90000" tIns="45000" bIns="45000" anchor="t">
            <a:spAutoFit/>
          </a:bodyPr>
          <a:p>
            <a:pPr defTabSz="457200">
              <a:lnSpc>
                <a:spcPct val="100000"/>
              </a:lnSpc>
            </a:pPr>
            <a:r>
              <a:rPr b="0" lang="en-US" sz="1200" strike="noStrike" u="none">
                <a:solidFill>
                  <a:srgbClr val="464646"/>
                </a:solidFill>
                <a:effectLst/>
                <a:uFillTx/>
                <a:latin typeface="Calibri"/>
              </a:rPr>
              <a:t>SAOCOM InSAR Validation Study | Slide 19</a:t>
            </a:r>
            <a:endParaRPr b="0" lang="en-US" sz="1200" strike="noStrike" u="none">
              <a:solidFill>
                <a:srgbClr val="000000"/>
              </a:solidFill>
              <a:effectLst/>
              <a:uFillTx/>
              <a:latin typeface="Arial"/>
            </a:endParaRPr>
          </a:p>
        </p:txBody>
      </p:sp>
      <p:pic>
        <p:nvPicPr>
          <p:cNvPr id="165" name="" descr=""/>
          <p:cNvPicPr/>
          <p:nvPr/>
        </p:nvPicPr>
        <p:blipFill>
          <a:blip r:embed="rId1"/>
          <a:stretch/>
        </p:blipFill>
        <p:spPr>
          <a:xfrm>
            <a:off x="74880" y="2286000"/>
            <a:ext cx="14630040" cy="4884120"/>
          </a:xfrm>
          <a:prstGeom prst="rect">
            <a:avLst/>
          </a:prstGeom>
          <a:noFill/>
          <a:ln w="0">
            <a:noFill/>
          </a:ln>
        </p:spPr>
      </p:pic>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6" name="TextBox 23"/>
          <p:cNvSpPr/>
          <p:nvPr/>
        </p:nvSpPr>
        <p:spPr>
          <a:xfrm>
            <a:off x="457200" y="182880"/>
            <a:ext cx="3661560" cy="639000"/>
          </a:xfrm>
          <a:prstGeom prst="rect">
            <a:avLst/>
          </a:prstGeom>
          <a:noFill/>
          <a:ln w="0">
            <a:noFill/>
          </a:ln>
        </p:spPr>
        <p:style>
          <a:lnRef idx="0"/>
          <a:fillRef idx="0"/>
          <a:effectRef idx="0"/>
          <a:fontRef idx="minor"/>
        </p:style>
        <p:txBody>
          <a:bodyPr wrap="none" lIns="90000" rIns="90000" tIns="45000" bIns="45000" anchor="t">
            <a:spAutoFit/>
          </a:bodyPr>
          <a:p>
            <a:pPr defTabSz="457200">
              <a:lnSpc>
                <a:spcPct val="100000"/>
              </a:lnSpc>
            </a:pPr>
            <a:r>
              <a:rPr b="1" lang="en-US" sz="3600" strike="noStrike" u="none">
                <a:solidFill>
                  <a:srgbClr val="013061"/>
                </a:solidFill>
                <a:effectLst/>
                <a:uFillTx/>
                <a:latin typeface="Calibri"/>
              </a:rPr>
              <a:t>Height Correlation</a:t>
            </a:r>
            <a:endParaRPr b="0" lang="en-US" sz="3600" strike="noStrike" u="none">
              <a:solidFill>
                <a:srgbClr val="000000"/>
              </a:solidFill>
              <a:effectLst/>
              <a:uFillTx/>
              <a:latin typeface="Arial"/>
            </a:endParaRPr>
          </a:p>
        </p:txBody>
      </p:sp>
      <p:sp>
        <p:nvSpPr>
          <p:cNvPr id="167" name="Straight Connector 8"/>
          <p:cNvSpPr/>
          <p:nvPr/>
        </p:nvSpPr>
        <p:spPr>
          <a:xfrm>
            <a:off x="457200" y="1005840"/>
            <a:ext cx="13715640" cy="360"/>
          </a:xfrm>
          <a:prstGeom prst="lineInv">
            <a:avLst/>
          </a:prstGeom>
          <a:gradFill rotWithShape="0">
            <a:gsLst>
              <a:gs pos="0">
                <a:srgbClr val="3e7fcc"/>
              </a:gs>
              <a:gs pos="100000">
                <a:srgbClr val="a4c1ff"/>
              </a:gs>
            </a:gsLst>
            <a:lin ang="16200000"/>
          </a:gradFill>
          <a:ln w="31750">
            <a:solidFill>
              <a:srgbClr val="013061"/>
            </a:solidFill>
            <a:round/>
          </a:ln>
          <a:effectLst>
            <a:outerShdw blurRad="39960" dir="5400000" dist="2304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4640" bIns="-44640" anchor="ctr">
            <a:noAutofit/>
          </a:bodyPr>
          <a:p>
            <a:endParaRPr b="0" lang="en-US" sz="1800" strike="noStrike" u="none">
              <a:solidFill>
                <a:schemeClr val="lt1"/>
              </a:solidFill>
              <a:effectLst/>
              <a:uFillTx/>
              <a:latin typeface="Calibri"/>
            </a:endParaRPr>
          </a:p>
        </p:txBody>
      </p:sp>
      <p:sp>
        <p:nvSpPr>
          <p:cNvPr id="168" name="TextBox 26"/>
          <p:cNvSpPr/>
          <p:nvPr/>
        </p:nvSpPr>
        <p:spPr>
          <a:xfrm>
            <a:off x="457200" y="1280160"/>
            <a:ext cx="6857640" cy="1584360"/>
          </a:xfrm>
          <a:prstGeom prst="rect">
            <a:avLst/>
          </a:prstGeom>
          <a:noFill/>
          <a:ln w="0">
            <a:noFill/>
          </a:ln>
        </p:spPr>
        <p:style>
          <a:lnRef idx="0"/>
          <a:fillRef idx="0"/>
          <a:effectRef idx="0"/>
          <a:fontRef idx="minor"/>
        </p:style>
        <p:txBody>
          <a:bodyPr lIns="90000" rIns="90000" tIns="45000" bIns="45000" anchor="t">
            <a:spAutoFit/>
          </a:bodyPr>
          <a:p>
            <a:pPr defTabSz="457200">
              <a:lnSpc>
                <a:spcPct val="130000"/>
              </a:lnSpc>
            </a:pPr>
            <a:r>
              <a:rPr b="0" lang="en-US" sz="2000" strike="noStrike" u="none">
                <a:solidFill>
                  <a:srgbClr val="464646"/>
                </a:solidFill>
                <a:effectLst/>
                <a:uFillTx/>
                <a:latin typeface="Calibri"/>
              </a:rPr>
              <a:t>These plots directly compare elevation values. While there is a strong linear relationship (high correlation), the spread of points around the 1:1 line visually represents the error.</a:t>
            </a:r>
            <a:br>
              <a:rPr sz="2000"/>
            </a:br>
            <a:endParaRPr b="0" lang="en-US" sz="2000" strike="noStrike" u="none">
              <a:solidFill>
                <a:srgbClr val="000000"/>
              </a:solidFill>
              <a:effectLst/>
              <a:uFillTx/>
              <a:latin typeface="Arial"/>
            </a:endParaRPr>
          </a:p>
        </p:txBody>
      </p:sp>
      <p:sp>
        <p:nvSpPr>
          <p:cNvPr id="169" name="TextBox 27"/>
          <p:cNvSpPr/>
          <p:nvPr/>
        </p:nvSpPr>
        <p:spPr>
          <a:xfrm>
            <a:off x="457200" y="7772400"/>
            <a:ext cx="2801880" cy="273240"/>
          </a:xfrm>
          <a:prstGeom prst="rect">
            <a:avLst/>
          </a:prstGeom>
          <a:noFill/>
          <a:ln w="0">
            <a:noFill/>
          </a:ln>
        </p:spPr>
        <p:style>
          <a:lnRef idx="0"/>
          <a:fillRef idx="0"/>
          <a:effectRef idx="0"/>
          <a:fontRef idx="minor"/>
        </p:style>
        <p:txBody>
          <a:bodyPr wrap="none" lIns="90000" rIns="90000" tIns="45000" bIns="45000" anchor="t">
            <a:spAutoFit/>
          </a:bodyPr>
          <a:p>
            <a:pPr defTabSz="457200">
              <a:lnSpc>
                <a:spcPct val="100000"/>
              </a:lnSpc>
            </a:pPr>
            <a:r>
              <a:rPr b="0" lang="en-US" sz="1200" strike="noStrike" u="none">
                <a:solidFill>
                  <a:srgbClr val="464646"/>
                </a:solidFill>
                <a:effectLst/>
                <a:uFillTx/>
                <a:latin typeface="Calibri"/>
              </a:rPr>
              <a:t>SAOCOM InSAR Validation Study | Slide 19</a:t>
            </a:r>
            <a:endParaRPr b="0" lang="en-US" sz="1200" strike="noStrike" u="none">
              <a:solidFill>
                <a:srgbClr val="000000"/>
              </a:solidFill>
              <a:effectLst/>
              <a:uFillTx/>
              <a:latin typeface="Arial"/>
            </a:endParaRPr>
          </a:p>
        </p:txBody>
      </p:sp>
      <p:pic>
        <p:nvPicPr>
          <p:cNvPr id="170" name="" descr=""/>
          <p:cNvPicPr/>
          <p:nvPr/>
        </p:nvPicPr>
        <p:blipFill>
          <a:blip r:embed="rId1"/>
          <a:stretch/>
        </p:blipFill>
        <p:spPr>
          <a:xfrm>
            <a:off x="0" y="2652840"/>
            <a:ext cx="14630040" cy="4890960"/>
          </a:xfrm>
          <a:prstGeom prst="rect">
            <a:avLst/>
          </a:prstGeom>
          <a:noFill/>
          <a:ln w="0">
            <a:noFill/>
          </a:ln>
        </p:spPr>
      </p:pic>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1" name="TextBox 1"/>
          <p:cNvSpPr/>
          <p:nvPr/>
        </p:nvSpPr>
        <p:spPr>
          <a:xfrm>
            <a:off x="457200" y="182880"/>
            <a:ext cx="13715640" cy="914040"/>
          </a:xfrm>
          <a:prstGeom prst="rect">
            <a:avLst/>
          </a:prstGeom>
          <a:noFill/>
          <a:ln w="0">
            <a:noFill/>
          </a:ln>
        </p:spPr>
        <p:style>
          <a:lnRef idx="0"/>
          <a:fillRef idx="0"/>
          <a:effectRef idx="0"/>
          <a:fontRef idx="minor"/>
        </p:style>
        <p:txBody>
          <a:bodyPr wrap="none" lIns="90000" rIns="90000" tIns="45000" bIns="45000" anchor="t">
            <a:spAutoFit/>
          </a:bodyPr>
          <a:p>
            <a:pPr defTabSz="457200">
              <a:lnSpc>
                <a:spcPct val="100000"/>
              </a:lnSpc>
            </a:pPr>
            <a:r>
              <a:rPr b="1" lang="en-US" sz="3600" strike="noStrike" u="none">
                <a:solidFill>
                  <a:srgbClr val="013061"/>
                </a:solidFill>
                <a:effectLst/>
                <a:uFillTx/>
                <a:latin typeface="Calibri"/>
              </a:rPr>
              <a:t>Land Cover Inside the Voids</a:t>
            </a:r>
            <a:endParaRPr b="0" lang="en-US" sz="3600" strike="noStrike" u="none">
              <a:solidFill>
                <a:srgbClr val="000000"/>
              </a:solidFill>
              <a:effectLst/>
              <a:uFillTx/>
              <a:latin typeface="Arial"/>
            </a:endParaRPr>
          </a:p>
        </p:txBody>
      </p:sp>
      <p:sp>
        <p:nvSpPr>
          <p:cNvPr id="172" name="Straight Connector 2"/>
          <p:cNvSpPr/>
          <p:nvPr/>
        </p:nvSpPr>
        <p:spPr>
          <a:xfrm>
            <a:off x="457200" y="1005840"/>
            <a:ext cx="13715640" cy="360"/>
          </a:xfrm>
          <a:prstGeom prst="lineInv">
            <a:avLst/>
          </a:prstGeom>
          <a:gradFill rotWithShape="0">
            <a:gsLst>
              <a:gs pos="0">
                <a:srgbClr val="3e7fcc"/>
              </a:gs>
              <a:gs pos="100000">
                <a:srgbClr val="a4c1ff"/>
              </a:gs>
            </a:gsLst>
            <a:lin ang="16200000"/>
          </a:gradFill>
          <a:ln w="31750">
            <a:solidFill>
              <a:srgbClr val="013061"/>
            </a:solidFill>
            <a:round/>
          </a:ln>
          <a:effectLst>
            <a:outerShdw blurRad="39960" dir="5400000" dist="2304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4640" bIns="-44640" anchor="ctr">
            <a:noAutofit/>
          </a:bodyPr>
          <a:p>
            <a:pPr algn="ctr" defTabSz="457200">
              <a:lnSpc>
                <a:spcPct val="100000"/>
              </a:lnSpc>
            </a:pPr>
            <a:endParaRPr b="0" lang="en-US" sz="1800" strike="noStrike" u="none">
              <a:solidFill>
                <a:schemeClr val="lt1"/>
              </a:solidFill>
              <a:effectLst/>
              <a:uFillTx/>
              <a:latin typeface="Calibri"/>
            </a:endParaRPr>
          </a:p>
        </p:txBody>
      </p:sp>
      <p:sp>
        <p:nvSpPr>
          <p:cNvPr id="173" name="TextBox 3"/>
          <p:cNvSpPr/>
          <p:nvPr/>
        </p:nvSpPr>
        <p:spPr>
          <a:xfrm>
            <a:off x="457200" y="1280160"/>
            <a:ext cx="2742120" cy="4755240"/>
          </a:xfrm>
          <a:prstGeom prst="rect">
            <a:avLst/>
          </a:prstGeom>
          <a:noFill/>
          <a:ln w="0">
            <a:noFill/>
          </a:ln>
        </p:spPr>
        <p:style>
          <a:lnRef idx="0"/>
          <a:fillRef idx="0"/>
          <a:effectRef idx="0"/>
          <a:fontRef idx="minor"/>
        </p:style>
        <p:txBody>
          <a:bodyPr lIns="90000" rIns="90000" tIns="45000" bIns="45000" anchor="t">
            <a:spAutoFit/>
          </a:bodyPr>
          <a:p>
            <a:pPr defTabSz="457200">
              <a:lnSpc>
                <a:spcPct val="130000"/>
              </a:lnSpc>
            </a:pPr>
            <a:r>
              <a:rPr b="0" lang="en-US" sz="2000" strike="noStrike" u="none">
                <a:solidFill>
                  <a:srgbClr val="464646"/>
                </a:solidFill>
                <a:effectLst/>
                <a:uFillTx/>
                <a:latin typeface="Calibri"/>
              </a:rPr>
              <a:t>This map shows only the land cover present in areas where SAOCOM data is missing. It clearly demonstrates that forests, vegetation, and water dominate the data gaps, pointing to decorrelation as the cause.</a:t>
            </a:r>
            <a:br>
              <a:rPr sz="2000"/>
            </a:br>
            <a:br>
              <a:rPr sz="2000"/>
            </a:br>
            <a:endParaRPr b="0" lang="en-US" sz="2000" strike="noStrike" u="none">
              <a:solidFill>
                <a:srgbClr val="000000"/>
              </a:solidFill>
              <a:effectLst/>
              <a:uFillTx/>
              <a:latin typeface="Arial"/>
            </a:endParaRPr>
          </a:p>
        </p:txBody>
      </p:sp>
      <p:sp>
        <p:nvSpPr>
          <p:cNvPr id="174" name="TextBox 5"/>
          <p:cNvSpPr/>
          <p:nvPr/>
        </p:nvSpPr>
        <p:spPr>
          <a:xfrm>
            <a:off x="457200" y="7772400"/>
            <a:ext cx="13715640" cy="365400"/>
          </a:xfrm>
          <a:prstGeom prst="rect">
            <a:avLst/>
          </a:prstGeom>
          <a:noFill/>
          <a:ln w="0">
            <a:noFill/>
          </a:ln>
        </p:spPr>
        <p:style>
          <a:lnRef idx="0"/>
          <a:fillRef idx="0"/>
          <a:effectRef idx="0"/>
          <a:fontRef idx="minor"/>
        </p:style>
        <p:txBody>
          <a:bodyPr wrap="none" lIns="90000" rIns="90000" tIns="45000" bIns="45000" anchor="t">
            <a:spAutoFit/>
          </a:bodyPr>
          <a:p>
            <a:pPr defTabSz="457200">
              <a:lnSpc>
                <a:spcPct val="100000"/>
              </a:lnSpc>
            </a:pPr>
            <a:r>
              <a:rPr b="0" lang="en-US" sz="1200" strike="noStrike" u="none">
                <a:solidFill>
                  <a:srgbClr val="464646"/>
                </a:solidFill>
                <a:effectLst/>
                <a:uFillTx/>
                <a:latin typeface="Calibri"/>
              </a:rPr>
              <a:t>SAOCOM InSAR Validation Study | Slide 20</a:t>
            </a:r>
            <a:endParaRPr b="0" lang="en-US" sz="1200" strike="noStrike" u="none">
              <a:solidFill>
                <a:srgbClr val="000000"/>
              </a:solidFill>
              <a:effectLst/>
              <a:uFillTx/>
              <a:latin typeface="Arial"/>
            </a:endParaRPr>
          </a:p>
        </p:txBody>
      </p:sp>
      <p:pic>
        <p:nvPicPr>
          <p:cNvPr id="175" name="" descr=""/>
          <p:cNvPicPr/>
          <p:nvPr/>
        </p:nvPicPr>
        <p:blipFill>
          <a:blip r:embed="rId1"/>
          <a:stretch/>
        </p:blipFill>
        <p:spPr>
          <a:xfrm>
            <a:off x="3199320" y="360"/>
            <a:ext cx="11431080" cy="8229240"/>
          </a:xfrm>
          <a:prstGeom prst="rect">
            <a:avLst/>
          </a:prstGeom>
          <a:noFill/>
          <a:ln w="0">
            <a:noFill/>
          </a:ln>
        </p:spPr>
      </p:pic>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6" name="TextBox 1"/>
          <p:cNvSpPr/>
          <p:nvPr/>
        </p:nvSpPr>
        <p:spPr>
          <a:xfrm>
            <a:off x="457200" y="182880"/>
            <a:ext cx="13715640" cy="914040"/>
          </a:xfrm>
          <a:prstGeom prst="rect">
            <a:avLst/>
          </a:prstGeom>
          <a:noFill/>
          <a:ln w="0">
            <a:noFill/>
          </a:ln>
        </p:spPr>
        <p:style>
          <a:lnRef idx="0"/>
          <a:fillRef idx="0"/>
          <a:effectRef idx="0"/>
          <a:fontRef idx="minor"/>
        </p:style>
        <p:txBody>
          <a:bodyPr wrap="none" lIns="90000" rIns="90000" tIns="45000" bIns="45000" anchor="t">
            <a:spAutoFit/>
          </a:bodyPr>
          <a:p>
            <a:pPr defTabSz="457200">
              <a:lnSpc>
                <a:spcPct val="100000"/>
              </a:lnSpc>
            </a:pPr>
            <a:r>
              <a:rPr b="1" lang="en-US" sz="3600" strike="noStrike" u="none">
                <a:solidFill>
                  <a:srgbClr val="013061"/>
                </a:solidFill>
                <a:effectLst/>
                <a:uFillTx/>
                <a:latin typeface="Calibri"/>
              </a:rPr>
              <a:t>Quantifying Void Contributors</a:t>
            </a:r>
            <a:endParaRPr b="0" lang="en-US" sz="3600" strike="noStrike" u="none">
              <a:solidFill>
                <a:srgbClr val="000000"/>
              </a:solidFill>
              <a:effectLst/>
              <a:uFillTx/>
              <a:latin typeface="Arial"/>
            </a:endParaRPr>
          </a:p>
        </p:txBody>
      </p:sp>
      <p:sp>
        <p:nvSpPr>
          <p:cNvPr id="177" name="Straight Connector 2"/>
          <p:cNvSpPr/>
          <p:nvPr/>
        </p:nvSpPr>
        <p:spPr>
          <a:xfrm>
            <a:off x="457200" y="1005840"/>
            <a:ext cx="13715640" cy="360"/>
          </a:xfrm>
          <a:prstGeom prst="lineInv">
            <a:avLst/>
          </a:prstGeom>
          <a:gradFill rotWithShape="0">
            <a:gsLst>
              <a:gs pos="0">
                <a:srgbClr val="3e7fcc"/>
              </a:gs>
              <a:gs pos="100000">
                <a:srgbClr val="a4c1ff"/>
              </a:gs>
            </a:gsLst>
            <a:lin ang="16200000"/>
          </a:gradFill>
          <a:ln w="31750">
            <a:solidFill>
              <a:srgbClr val="013061"/>
            </a:solidFill>
            <a:round/>
          </a:ln>
          <a:effectLst>
            <a:outerShdw blurRad="39960" dir="5400000" dist="2304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4640" bIns="-44640" anchor="ctr">
            <a:noAutofit/>
          </a:bodyPr>
          <a:p>
            <a:pPr algn="ctr" defTabSz="457200">
              <a:lnSpc>
                <a:spcPct val="100000"/>
              </a:lnSpc>
            </a:pPr>
            <a:endParaRPr b="0" lang="en-US" sz="1800" strike="noStrike" u="none">
              <a:solidFill>
                <a:schemeClr val="lt1"/>
              </a:solidFill>
              <a:effectLst/>
              <a:uFillTx/>
              <a:latin typeface="Calibri"/>
            </a:endParaRPr>
          </a:p>
        </p:txBody>
      </p:sp>
      <p:sp>
        <p:nvSpPr>
          <p:cNvPr id="178" name="TextBox 3"/>
          <p:cNvSpPr/>
          <p:nvPr/>
        </p:nvSpPr>
        <p:spPr>
          <a:xfrm>
            <a:off x="457200" y="1280160"/>
            <a:ext cx="13487400" cy="1675800"/>
          </a:xfrm>
          <a:prstGeom prst="rect">
            <a:avLst/>
          </a:prstGeom>
          <a:noFill/>
          <a:ln w="0">
            <a:noFill/>
          </a:ln>
        </p:spPr>
        <p:style>
          <a:lnRef idx="0"/>
          <a:fillRef idx="0"/>
          <a:effectRef idx="0"/>
          <a:fontRef idx="minor"/>
        </p:style>
        <p:txBody>
          <a:bodyPr lIns="90000" rIns="90000" tIns="45000" bIns="45000" anchor="t">
            <a:spAutoFit/>
          </a:bodyPr>
          <a:p>
            <a:pPr defTabSz="457200">
              <a:lnSpc>
                <a:spcPct val="130000"/>
              </a:lnSpc>
            </a:pPr>
            <a:r>
              <a:rPr b="0" lang="en-US" sz="2000" strike="noStrike" u="none">
                <a:solidFill>
                  <a:srgbClr val="464646"/>
                </a:solidFill>
                <a:effectLst/>
                <a:uFillTx/>
                <a:latin typeface="Calibri"/>
              </a:rPr>
              <a:t>These charts pinpoint the most problematic land cover classes. The left chart shows the worst relative coverage (water), while the right chart shows the largest contributors to total void area (forests).</a:t>
            </a:r>
            <a:br>
              <a:rPr sz="2000"/>
            </a:br>
            <a:br>
              <a:rPr sz="2000"/>
            </a:br>
            <a:r>
              <a:rPr b="0" lang="en-US" sz="2000" strike="noStrike" u="none">
                <a:solidFill>
                  <a:srgbClr val="464646"/>
                </a:solidFill>
                <a:effectLst/>
                <a:uFillTx/>
                <a:latin typeface="Calibri"/>
              </a:rPr>
              <a:t>[Placeholder for Figure 9: Bar Charts of Void Analysis by Land Cover]</a:t>
            </a:r>
            <a:endParaRPr b="0" lang="en-US" sz="2000" strike="noStrike" u="none">
              <a:solidFill>
                <a:srgbClr val="000000"/>
              </a:solidFill>
              <a:effectLst/>
              <a:uFillTx/>
              <a:latin typeface="Arial"/>
            </a:endParaRPr>
          </a:p>
        </p:txBody>
      </p:sp>
      <p:sp>
        <p:nvSpPr>
          <p:cNvPr id="179" name="TextBox 5"/>
          <p:cNvSpPr/>
          <p:nvPr/>
        </p:nvSpPr>
        <p:spPr>
          <a:xfrm>
            <a:off x="457200" y="7772400"/>
            <a:ext cx="13715640" cy="365400"/>
          </a:xfrm>
          <a:prstGeom prst="rect">
            <a:avLst/>
          </a:prstGeom>
          <a:noFill/>
          <a:ln w="0">
            <a:noFill/>
          </a:ln>
        </p:spPr>
        <p:style>
          <a:lnRef idx="0"/>
          <a:fillRef idx="0"/>
          <a:effectRef idx="0"/>
          <a:fontRef idx="minor"/>
        </p:style>
        <p:txBody>
          <a:bodyPr wrap="none" lIns="90000" rIns="90000" tIns="45000" bIns="45000" anchor="t">
            <a:spAutoFit/>
          </a:bodyPr>
          <a:p>
            <a:pPr defTabSz="457200">
              <a:lnSpc>
                <a:spcPct val="100000"/>
              </a:lnSpc>
            </a:pPr>
            <a:r>
              <a:rPr b="0" lang="en-US" sz="1200" strike="noStrike" u="none">
                <a:solidFill>
                  <a:srgbClr val="464646"/>
                </a:solidFill>
                <a:effectLst/>
                <a:uFillTx/>
                <a:latin typeface="Calibri"/>
              </a:rPr>
              <a:t>SAOCOM InSAR Validation Study | Slide 21</a:t>
            </a:r>
            <a:endParaRPr b="0" lang="en-US" sz="1200" strike="noStrike" u="none">
              <a:solidFill>
                <a:srgbClr val="000000"/>
              </a:solidFill>
              <a:effectLst/>
              <a:uFillTx/>
              <a:latin typeface="Arial"/>
            </a:endParaRPr>
          </a:p>
        </p:txBody>
      </p:sp>
      <p:pic>
        <p:nvPicPr>
          <p:cNvPr id="180" name="" descr=""/>
          <p:cNvPicPr/>
          <p:nvPr/>
        </p:nvPicPr>
        <p:blipFill>
          <a:blip r:embed="rId1"/>
          <a:stretch/>
        </p:blipFill>
        <p:spPr>
          <a:xfrm>
            <a:off x="457200" y="2487240"/>
            <a:ext cx="12821040" cy="5661720"/>
          </a:xfrm>
          <a:prstGeom prst="rect">
            <a:avLst/>
          </a:prstGeom>
          <a:noFill/>
          <a:ln w="0">
            <a:noFill/>
          </a:ln>
        </p:spPr>
      </p:pic>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1" name="TextBox 1"/>
          <p:cNvSpPr/>
          <p:nvPr/>
        </p:nvSpPr>
        <p:spPr>
          <a:xfrm>
            <a:off x="457200" y="182880"/>
            <a:ext cx="13715640" cy="914040"/>
          </a:xfrm>
          <a:prstGeom prst="rect">
            <a:avLst/>
          </a:prstGeom>
          <a:noFill/>
          <a:ln w="0">
            <a:noFill/>
          </a:ln>
        </p:spPr>
        <p:style>
          <a:lnRef idx="0"/>
          <a:fillRef idx="0"/>
          <a:effectRef idx="0"/>
          <a:fontRef idx="minor"/>
        </p:style>
        <p:txBody>
          <a:bodyPr wrap="none" lIns="90000" rIns="90000" tIns="45000" bIns="45000" anchor="t">
            <a:spAutoFit/>
          </a:bodyPr>
          <a:p>
            <a:pPr defTabSz="457200">
              <a:lnSpc>
                <a:spcPct val="100000"/>
              </a:lnSpc>
            </a:pPr>
            <a:r>
              <a:rPr b="1" lang="en-US" sz="3600" strike="noStrike" u="none">
                <a:solidFill>
                  <a:srgbClr val="013061"/>
                </a:solidFill>
                <a:effectLst/>
                <a:uFillTx/>
                <a:latin typeface="Calibri"/>
              </a:rPr>
              <a:t>Coverage and Voids Across the Landscape</a:t>
            </a:r>
            <a:endParaRPr b="0" lang="en-US" sz="3600" strike="noStrike" u="none">
              <a:solidFill>
                <a:srgbClr val="000000"/>
              </a:solidFill>
              <a:effectLst/>
              <a:uFillTx/>
              <a:latin typeface="Arial"/>
            </a:endParaRPr>
          </a:p>
        </p:txBody>
      </p:sp>
      <p:sp>
        <p:nvSpPr>
          <p:cNvPr id="182" name="Straight Connector 2"/>
          <p:cNvSpPr/>
          <p:nvPr/>
        </p:nvSpPr>
        <p:spPr>
          <a:xfrm>
            <a:off x="457200" y="1005840"/>
            <a:ext cx="13715640" cy="360"/>
          </a:xfrm>
          <a:prstGeom prst="lineInv">
            <a:avLst/>
          </a:prstGeom>
          <a:gradFill rotWithShape="0">
            <a:gsLst>
              <a:gs pos="0">
                <a:srgbClr val="3e7fcc"/>
              </a:gs>
              <a:gs pos="100000">
                <a:srgbClr val="a4c1ff"/>
              </a:gs>
            </a:gsLst>
            <a:lin ang="16200000"/>
          </a:gradFill>
          <a:ln w="31750">
            <a:solidFill>
              <a:srgbClr val="013061"/>
            </a:solidFill>
            <a:round/>
          </a:ln>
          <a:effectLst>
            <a:outerShdw blurRad="39960" dir="5400000" dist="2304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4640" bIns="-44640" anchor="ctr">
            <a:noAutofit/>
          </a:bodyPr>
          <a:p>
            <a:pPr algn="ctr" defTabSz="457200">
              <a:lnSpc>
                <a:spcPct val="100000"/>
              </a:lnSpc>
            </a:pPr>
            <a:endParaRPr b="0" lang="en-US" sz="1800" strike="noStrike" u="none">
              <a:solidFill>
                <a:schemeClr val="lt1"/>
              </a:solidFill>
              <a:effectLst/>
              <a:uFillTx/>
              <a:latin typeface="Calibri"/>
            </a:endParaRPr>
          </a:p>
        </p:txBody>
      </p:sp>
      <p:sp>
        <p:nvSpPr>
          <p:cNvPr id="183" name="TextBox 3"/>
          <p:cNvSpPr/>
          <p:nvPr/>
        </p:nvSpPr>
        <p:spPr>
          <a:xfrm>
            <a:off x="457200" y="1280160"/>
            <a:ext cx="3657600" cy="2376360"/>
          </a:xfrm>
          <a:prstGeom prst="rect">
            <a:avLst/>
          </a:prstGeom>
          <a:noFill/>
          <a:ln w="0">
            <a:noFill/>
          </a:ln>
        </p:spPr>
        <p:style>
          <a:lnRef idx="0"/>
          <a:fillRef idx="0"/>
          <a:effectRef idx="0"/>
          <a:fontRef idx="minor"/>
        </p:style>
        <p:txBody>
          <a:bodyPr lIns="90000" rIns="90000" tIns="45000" bIns="45000" anchor="t">
            <a:spAutoFit/>
          </a:bodyPr>
          <a:p>
            <a:pPr defTabSz="457200">
              <a:lnSpc>
                <a:spcPct val="130000"/>
              </a:lnSpc>
            </a:pPr>
            <a:r>
              <a:rPr b="0" lang="en-US" sz="2000" strike="noStrike" u="none">
                <a:solidFill>
                  <a:srgbClr val="464646"/>
                </a:solidFill>
                <a:effectLst/>
                <a:uFillTx/>
                <a:latin typeface="Calibri"/>
              </a:rPr>
              <a:t>This map shows all land cover types, with empty areas indicating the SAOCOM data voids. </a:t>
            </a:r>
            <a:br>
              <a:rPr sz="2000"/>
            </a:br>
            <a:br>
              <a:rPr sz="2000"/>
            </a:br>
            <a:endParaRPr b="0" lang="en-US" sz="2000" strike="noStrike" u="none">
              <a:solidFill>
                <a:srgbClr val="000000"/>
              </a:solidFill>
              <a:effectLst/>
              <a:uFillTx/>
              <a:latin typeface="Arial"/>
            </a:endParaRPr>
          </a:p>
        </p:txBody>
      </p:sp>
      <p:sp>
        <p:nvSpPr>
          <p:cNvPr id="184" name="TextBox 4"/>
          <p:cNvSpPr/>
          <p:nvPr/>
        </p:nvSpPr>
        <p:spPr>
          <a:xfrm>
            <a:off x="7772400" y="1280160"/>
            <a:ext cx="6400440" cy="6217560"/>
          </a:xfrm>
          <a:prstGeom prst="rect">
            <a:avLst/>
          </a:prstGeom>
          <a:noFill/>
          <a:ln w="0">
            <a:noFill/>
          </a:ln>
        </p:spPr>
        <p:style>
          <a:lnRef idx="0"/>
          <a:fillRef idx="0"/>
          <a:effectRef idx="0"/>
          <a:fontRef idx="minor"/>
        </p:style>
        <p:txBody>
          <a:bodyPr wrap="none" lIns="90000" rIns="90000" tIns="45000" bIns="45000" anchor="t">
            <a:spAutoFit/>
          </a:bodyPr>
          <a:p>
            <a:pPr defTabSz="457200">
              <a:lnSpc>
                <a:spcPct val="100000"/>
              </a:lnSpc>
            </a:pPr>
            <a:r>
              <a:rPr b="0" i="1" lang="en-US" sz="2400" strike="noStrike" u="none">
                <a:solidFill>
                  <a:schemeClr val="dk1"/>
                </a:solidFill>
                <a:effectLst/>
                <a:uFillTx/>
                <a:latin typeface="Calibri"/>
              </a:rPr>
              <a:t>Drop Image/Figure Here</a:t>
            </a:r>
            <a:endParaRPr b="0" lang="en-US" sz="2400" strike="noStrike" u="none">
              <a:solidFill>
                <a:srgbClr val="000000"/>
              </a:solidFill>
              <a:effectLst/>
              <a:uFillTx/>
              <a:latin typeface="Arial"/>
            </a:endParaRPr>
          </a:p>
        </p:txBody>
      </p:sp>
      <p:sp>
        <p:nvSpPr>
          <p:cNvPr id="185" name="TextBox 5"/>
          <p:cNvSpPr/>
          <p:nvPr/>
        </p:nvSpPr>
        <p:spPr>
          <a:xfrm>
            <a:off x="457200" y="7772400"/>
            <a:ext cx="13715640" cy="365400"/>
          </a:xfrm>
          <a:prstGeom prst="rect">
            <a:avLst/>
          </a:prstGeom>
          <a:noFill/>
          <a:ln w="0">
            <a:noFill/>
          </a:ln>
        </p:spPr>
        <p:style>
          <a:lnRef idx="0"/>
          <a:fillRef idx="0"/>
          <a:effectRef idx="0"/>
          <a:fontRef idx="minor"/>
        </p:style>
        <p:txBody>
          <a:bodyPr wrap="none" lIns="90000" rIns="90000" tIns="45000" bIns="45000" anchor="t">
            <a:spAutoFit/>
          </a:bodyPr>
          <a:p>
            <a:pPr defTabSz="457200">
              <a:lnSpc>
                <a:spcPct val="100000"/>
              </a:lnSpc>
            </a:pPr>
            <a:r>
              <a:rPr b="0" lang="en-US" sz="1200" strike="noStrike" u="none">
                <a:solidFill>
                  <a:srgbClr val="464646"/>
                </a:solidFill>
                <a:effectLst/>
                <a:uFillTx/>
                <a:latin typeface="Calibri"/>
              </a:rPr>
              <a:t>SAOCOM InSAR Validation Study | Slide 22</a:t>
            </a:r>
            <a:endParaRPr b="0" lang="en-US" sz="1200" strike="noStrike" u="none">
              <a:solidFill>
                <a:srgbClr val="000000"/>
              </a:solidFill>
              <a:effectLst/>
              <a:uFillTx/>
              <a:latin typeface="Arial"/>
            </a:endParaRPr>
          </a:p>
        </p:txBody>
      </p:sp>
      <p:pic>
        <p:nvPicPr>
          <p:cNvPr id="186" name="" descr=""/>
          <p:cNvPicPr/>
          <p:nvPr/>
        </p:nvPicPr>
        <p:blipFill>
          <a:blip r:embed="rId1"/>
          <a:stretch/>
        </p:blipFill>
        <p:spPr>
          <a:xfrm>
            <a:off x="4343400" y="1237680"/>
            <a:ext cx="10287000" cy="6991560"/>
          </a:xfrm>
          <a:prstGeom prst="rect">
            <a:avLst/>
          </a:prstGeom>
          <a:noFill/>
          <a:ln w="0">
            <a:noFill/>
          </a:ln>
        </p:spPr>
      </p:pic>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7" name="TextBox 1"/>
          <p:cNvSpPr/>
          <p:nvPr/>
        </p:nvSpPr>
        <p:spPr>
          <a:xfrm>
            <a:off x="457200" y="182880"/>
            <a:ext cx="13715640" cy="914040"/>
          </a:xfrm>
          <a:prstGeom prst="rect">
            <a:avLst/>
          </a:prstGeom>
          <a:noFill/>
          <a:ln w="0">
            <a:noFill/>
          </a:ln>
        </p:spPr>
        <p:style>
          <a:lnRef idx="0"/>
          <a:fillRef idx="0"/>
          <a:effectRef idx="0"/>
          <a:fontRef idx="minor"/>
        </p:style>
        <p:txBody>
          <a:bodyPr wrap="none" lIns="90000" rIns="90000" tIns="45000" bIns="45000" anchor="t">
            <a:spAutoFit/>
          </a:bodyPr>
          <a:p>
            <a:pPr defTabSz="457200">
              <a:lnSpc>
                <a:spcPct val="100000"/>
              </a:lnSpc>
            </a:pPr>
            <a:r>
              <a:rPr b="1" lang="en-US" sz="3600" strike="noStrike" u="none">
                <a:solidFill>
                  <a:srgbClr val="013061"/>
                </a:solidFill>
                <a:effectLst/>
                <a:uFillTx/>
                <a:latin typeface="Calibri"/>
              </a:rPr>
              <a:t>Coverage vs. Voids: A Closer Look</a:t>
            </a:r>
            <a:endParaRPr b="0" lang="en-US" sz="3600" strike="noStrike" u="none">
              <a:solidFill>
                <a:srgbClr val="000000"/>
              </a:solidFill>
              <a:effectLst/>
              <a:uFillTx/>
              <a:latin typeface="Arial"/>
            </a:endParaRPr>
          </a:p>
        </p:txBody>
      </p:sp>
      <p:sp>
        <p:nvSpPr>
          <p:cNvPr id="188" name="Straight Connector 2"/>
          <p:cNvSpPr/>
          <p:nvPr/>
        </p:nvSpPr>
        <p:spPr>
          <a:xfrm>
            <a:off x="457200" y="1005840"/>
            <a:ext cx="13715640" cy="360"/>
          </a:xfrm>
          <a:prstGeom prst="lineInv">
            <a:avLst/>
          </a:prstGeom>
          <a:gradFill rotWithShape="0">
            <a:gsLst>
              <a:gs pos="0">
                <a:srgbClr val="3e7fcc"/>
              </a:gs>
              <a:gs pos="100000">
                <a:srgbClr val="a4c1ff"/>
              </a:gs>
            </a:gsLst>
            <a:lin ang="16200000"/>
          </a:gradFill>
          <a:ln w="31750">
            <a:solidFill>
              <a:srgbClr val="013061"/>
            </a:solidFill>
            <a:round/>
          </a:ln>
          <a:effectLst>
            <a:outerShdw blurRad="39960" dir="5400000" dist="2304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4640" bIns="-44640" anchor="ctr">
            <a:noAutofit/>
          </a:bodyPr>
          <a:p>
            <a:pPr algn="ctr" defTabSz="457200">
              <a:lnSpc>
                <a:spcPct val="100000"/>
              </a:lnSpc>
            </a:pPr>
            <a:endParaRPr b="0" lang="en-US" sz="1800" strike="noStrike" u="none">
              <a:solidFill>
                <a:schemeClr val="lt1"/>
              </a:solidFill>
              <a:effectLst/>
              <a:uFillTx/>
              <a:latin typeface="Calibri"/>
            </a:endParaRPr>
          </a:p>
        </p:txBody>
      </p:sp>
      <p:sp>
        <p:nvSpPr>
          <p:cNvPr id="189" name="TextBox 3"/>
          <p:cNvSpPr/>
          <p:nvPr/>
        </p:nvSpPr>
        <p:spPr>
          <a:xfrm>
            <a:off x="457200" y="1280160"/>
            <a:ext cx="5943600" cy="2377080"/>
          </a:xfrm>
          <a:prstGeom prst="rect">
            <a:avLst/>
          </a:prstGeom>
          <a:noFill/>
          <a:ln w="0">
            <a:noFill/>
          </a:ln>
        </p:spPr>
        <p:style>
          <a:lnRef idx="0"/>
          <a:fillRef idx="0"/>
          <a:effectRef idx="0"/>
          <a:fontRef idx="minor"/>
        </p:style>
        <p:txBody>
          <a:bodyPr lIns="90000" rIns="90000" tIns="45000" bIns="45000" anchor="t">
            <a:spAutoFit/>
          </a:bodyPr>
          <a:p>
            <a:pPr defTabSz="457200">
              <a:lnSpc>
                <a:spcPct val="130000"/>
              </a:lnSpc>
            </a:pPr>
            <a:r>
              <a:rPr b="0" lang="en-US" sz="2000" strike="noStrike" u="none">
                <a:solidFill>
                  <a:srgbClr val="464646"/>
                </a:solidFill>
                <a:effectLst/>
                <a:uFillTx/>
                <a:latin typeface="Calibri"/>
              </a:rPr>
              <a:t>This map zooms in on a single class, partitioning it into areas of successful SAOCOM coverage versus void areas. This is essential for assessing the data's utility for specific applications (e.g., forestry).</a:t>
            </a:r>
            <a:br>
              <a:rPr sz="2000"/>
            </a:br>
            <a:br>
              <a:rPr sz="2000"/>
            </a:br>
            <a:endParaRPr b="0" lang="en-US" sz="2000" strike="noStrike" u="none">
              <a:solidFill>
                <a:srgbClr val="000000"/>
              </a:solidFill>
              <a:effectLst/>
              <a:uFillTx/>
              <a:latin typeface="Arial"/>
            </a:endParaRPr>
          </a:p>
        </p:txBody>
      </p:sp>
      <p:sp>
        <p:nvSpPr>
          <p:cNvPr id="190" name="TextBox 4"/>
          <p:cNvSpPr/>
          <p:nvPr/>
        </p:nvSpPr>
        <p:spPr>
          <a:xfrm>
            <a:off x="7772400" y="1280160"/>
            <a:ext cx="6400440" cy="6217560"/>
          </a:xfrm>
          <a:prstGeom prst="rect">
            <a:avLst/>
          </a:prstGeom>
          <a:noFill/>
          <a:ln w="0">
            <a:noFill/>
          </a:ln>
        </p:spPr>
        <p:style>
          <a:lnRef idx="0"/>
          <a:fillRef idx="0"/>
          <a:effectRef idx="0"/>
          <a:fontRef idx="minor"/>
        </p:style>
        <p:txBody>
          <a:bodyPr wrap="none" lIns="90000" rIns="90000" tIns="45000" bIns="45000" anchor="t">
            <a:spAutoFit/>
          </a:bodyPr>
          <a:p>
            <a:pPr defTabSz="457200">
              <a:lnSpc>
                <a:spcPct val="100000"/>
              </a:lnSpc>
            </a:pPr>
            <a:r>
              <a:rPr b="0" i="1" lang="en-US" sz="2400" strike="noStrike" u="none">
                <a:solidFill>
                  <a:schemeClr val="dk1"/>
                </a:solidFill>
                <a:effectLst/>
                <a:uFillTx/>
                <a:latin typeface="Calibri"/>
              </a:rPr>
              <a:t>Drop Image/Figure Here</a:t>
            </a:r>
            <a:endParaRPr b="0" lang="en-US" sz="2400" strike="noStrike" u="none">
              <a:solidFill>
                <a:srgbClr val="000000"/>
              </a:solidFill>
              <a:effectLst/>
              <a:uFillTx/>
              <a:latin typeface="Arial"/>
            </a:endParaRPr>
          </a:p>
        </p:txBody>
      </p:sp>
      <p:sp>
        <p:nvSpPr>
          <p:cNvPr id="191" name="TextBox 5"/>
          <p:cNvSpPr/>
          <p:nvPr/>
        </p:nvSpPr>
        <p:spPr>
          <a:xfrm>
            <a:off x="457200" y="7772400"/>
            <a:ext cx="13715640" cy="365400"/>
          </a:xfrm>
          <a:prstGeom prst="rect">
            <a:avLst/>
          </a:prstGeom>
          <a:noFill/>
          <a:ln w="0">
            <a:noFill/>
          </a:ln>
        </p:spPr>
        <p:style>
          <a:lnRef idx="0"/>
          <a:fillRef idx="0"/>
          <a:effectRef idx="0"/>
          <a:fontRef idx="minor"/>
        </p:style>
        <p:txBody>
          <a:bodyPr wrap="none" lIns="90000" rIns="90000" tIns="45000" bIns="45000" anchor="t">
            <a:spAutoFit/>
          </a:bodyPr>
          <a:p>
            <a:pPr defTabSz="457200">
              <a:lnSpc>
                <a:spcPct val="100000"/>
              </a:lnSpc>
            </a:pPr>
            <a:r>
              <a:rPr b="0" lang="en-US" sz="1200" strike="noStrike" u="none">
                <a:solidFill>
                  <a:srgbClr val="464646"/>
                </a:solidFill>
                <a:effectLst/>
                <a:uFillTx/>
                <a:latin typeface="Calibri"/>
              </a:rPr>
              <a:t>SAOCOM InSAR Validation Study | Slide 23</a:t>
            </a:r>
            <a:endParaRPr b="0" lang="en-US" sz="1200" strike="noStrike" u="none">
              <a:solidFill>
                <a:srgbClr val="000000"/>
              </a:solidFill>
              <a:effectLst/>
              <a:uFillTx/>
              <a:latin typeface="Arial"/>
            </a:endParaRPr>
          </a:p>
        </p:txBody>
      </p:sp>
      <p:pic>
        <p:nvPicPr>
          <p:cNvPr id="192" name="" descr=""/>
          <p:cNvPicPr/>
          <p:nvPr/>
        </p:nvPicPr>
        <p:blipFill>
          <a:blip r:embed="rId1"/>
          <a:stretch/>
        </p:blipFill>
        <p:spPr>
          <a:xfrm>
            <a:off x="6529680" y="1096920"/>
            <a:ext cx="8100720" cy="7094880"/>
          </a:xfrm>
          <a:prstGeom prst="rect">
            <a:avLst/>
          </a:prstGeom>
          <a:noFill/>
          <a:ln w="0">
            <a:noFill/>
          </a:ln>
        </p:spPr>
      </p:pic>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3" name="TextBox 12"/>
          <p:cNvSpPr/>
          <p:nvPr/>
        </p:nvSpPr>
        <p:spPr>
          <a:xfrm>
            <a:off x="457200" y="182880"/>
            <a:ext cx="6483600" cy="639000"/>
          </a:xfrm>
          <a:prstGeom prst="rect">
            <a:avLst/>
          </a:prstGeom>
          <a:noFill/>
          <a:ln w="0">
            <a:noFill/>
          </a:ln>
        </p:spPr>
        <p:style>
          <a:lnRef idx="0"/>
          <a:fillRef idx="0"/>
          <a:effectRef idx="0"/>
          <a:fontRef idx="minor"/>
        </p:style>
        <p:txBody>
          <a:bodyPr wrap="none" lIns="90000" rIns="90000" tIns="45000" bIns="45000" anchor="t">
            <a:spAutoFit/>
          </a:bodyPr>
          <a:p>
            <a:pPr defTabSz="457200">
              <a:lnSpc>
                <a:spcPct val="100000"/>
              </a:lnSpc>
            </a:pPr>
            <a:r>
              <a:rPr b="1" lang="en-US" sz="3600" strike="noStrike" u="none">
                <a:solidFill>
                  <a:srgbClr val="013061"/>
                </a:solidFill>
                <a:effectLst/>
                <a:uFillTx/>
                <a:latin typeface="Calibri"/>
              </a:rPr>
              <a:t>Coverage vs. Voids: A Closer Look</a:t>
            </a:r>
            <a:endParaRPr b="0" lang="en-US" sz="3600" strike="noStrike" u="none">
              <a:solidFill>
                <a:srgbClr val="000000"/>
              </a:solidFill>
              <a:effectLst/>
              <a:uFillTx/>
              <a:latin typeface="Arial"/>
            </a:endParaRPr>
          </a:p>
        </p:txBody>
      </p:sp>
      <p:sp>
        <p:nvSpPr>
          <p:cNvPr id="194" name="Straight Connector 4"/>
          <p:cNvSpPr/>
          <p:nvPr/>
        </p:nvSpPr>
        <p:spPr>
          <a:xfrm>
            <a:off x="457200" y="1005840"/>
            <a:ext cx="13715640" cy="360"/>
          </a:xfrm>
          <a:prstGeom prst="lineInv">
            <a:avLst/>
          </a:prstGeom>
          <a:gradFill rotWithShape="0">
            <a:gsLst>
              <a:gs pos="0">
                <a:srgbClr val="3e7fcc"/>
              </a:gs>
              <a:gs pos="100000">
                <a:srgbClr val="a4c1ff"/>
              </a:gs>
            </a:gsLst>
            <a:lin ang="16200000"/>
          </a:gradFill>
          <a:ln w="31750">
            <a:solidFill>
              <a:srgbClr val="013061"/>
            </a:solidFill>
            <a:round/>
          </a:ln>
          <a:effectLst>
            <a:outerShdw blurRad="39960" dir="5400000" dist="2304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4640" bIns="-44640" anchor="ctr">
            <a:noAutofit/>
          </a:bodyPr>
          <a:p>
            <a:endParaRPr b="0" lang="en-US" sz="1800" strike="noStrike" u="none">
              <a:solidFill>
                <a:schemeClr val="lt1"/>
              </a:solidFill>
              <a:effectLst/>
              <a:uFillTx/>
              <a:latin typeface="Calibri"/>
            </a:endParaRPr>
          </a:p>
        </p:txBody>
      </p:sp>
      <p:sp>
        <p:nvSpPr>
          <p:cNvPr id="195" name="TextBox 17"/>
          <p:cNvSpPr/>
          <p:nvPr/>
        </p:nvSpPr>
        <p:spPr>
          <a:xfrm>
            <a:off x="457200" y="1280160"/>
            <a:ext cx="5943600" cy="2377080"/>
          </a:xfrm>
          <a:prstGeom prst="rect">
            <a:avLst/>
          </a:prstGeom>
          <a:noFill/>
          <a:ln w="0">
            <a:noFill/>
          </a:ln>
        </p:spPr>
        <p:style>
          <a:lnRef idx="0"/>
          <a:fillRef idx="0"/>
          <a:effectRef idx="0"/>
          <a:fontRef idx="minor"/>
        </p:style>
        <p:txBody>
          <a:bodyPr lIns="90000" rIns="90000" tIns="45000" bIns="45000" anchor="t">
            <a:spAutoFit/>
          </a:bodyPr>
          <a:p>
            <a:pPr defTabSz="457200">
              <a:lnSpc>
                <a:spcPct val="130000"/>
              </a:lnSpc>
            </a:pPr>
            <a:r>
              <a:rPr b="0" lang="en-US" sz="2000" strike="noStrike" u="none">
                <a:solidFill>
                  <a:srgbClr val="464646"/>
                </a:solidFill>
                <a:effectLst/>
                <a:uFillTx/>
                <a:latin typeface="Calibri"/>
              </a:rPr>
              <a:t>This map zooms in on a single class, partitioning it into areas of successful SAOCOM coverage versus void areas. This is essential for assessing the data's utility for specific applications (e.g., forestry).</a:t>
            </a:r>
            <a:br>
              <a:rPr sz="2000"/>
            </a:br>
            <a:br>
              <a:rPr sz="2000"/>
            </a:br>
            <a:endParaRPr b="0" lang="en-US" sz="2000" strike="noStrike" u="none">
              <a:solidFill>
                <a:srgbClr val="000000"/>
              </a:solidFill>
              <a:effectLst/>
              <a:uFillTx/>
              <a:latin typeface="Arial"/>
            </a:endParaRPr>
          </a:p>
        </p:txBody>
      </p:sp>
      <p:sp>
        <p:nvSpPr>
          <p:cNvPr id="196" name="TextBox 18"/>
          <p:cNvSpPr/>
          <p:nvPr/>
        </p:nvSpPr>
        <p:spPr>
          <a:xfrm>
            <a:off x="7772400" y="1280160"/>
            <a:ext cx="3177720" cy="456120"/>
          </a:xfrm>
          <a:prstGeom prst="rect">
            <a:avLst/>
          </a:prstGeom>
          <a:noFill/>
          <a:ln w="0">
            <a:noFill/>
          </a:ln>
        </p:spPr>
        <p:style>
          <a:lnRef idx="0"/>
          <a:fillRef idx="0"/>
          <a:effectRef idx="0"/>
          <a:fontRef idx="minor"/>
        </p:style>
        <p:txBody>
          <a:bodyPr wrap="none" lIns="90000" rIns="90000" tIns="45000" bIns="45000" anchor="t">
            <a:spAutoFit/>
          </a:bodyPr>
          <a:p>
            <a:pPr defTabSz="457200">
              <a:lnSpc>
                <a:spcPct val="100000"/>
              </a:lnSpc>
            </a:pPr>
            <a:r>
              <a:rPr b="0" i="1" lang="en-US" sz="2400" strike="noStrike" u="none">
                <a:solidFill>
                  <a:schemeClr val="dk1"/>
                </a:solidFill>
                <a:effectLst/>
                <a:uFillTx/>
                <a:latin typeface="Calibri"/>
              </a:rPr>
              <a:t>Drop Image/Figure Here</a:t>
            </a:r>
            <a:endParaRPr b="0" lang="en-US" sz="2400" strike="noStrike" u="none">
              <a:solidFill>
                <a:srgbClr val="000000"/>
              </a:solidFill>
              <a:effectLst/>
              <a:uFillTx/>
              <a:latin typeface="Arial"/>
            </a:endParaRPr>
          </a:p>
        </p:txBody>
      </p:sp>
      <p:sp>
        <p:nvSpPr>
          <p:cNvPr id="197" name="TextBox 19"/>
          <p:cNvSpPr/>
          <p:nvPr/>
        </p:nvSpPr>
        <p:spPr>
          <a:xfrm>
            <a:off x="457200" y="7772400"/>
            <a:ext cx="2801880" cy="273240"/>
          </a:xfrm>
          <a:prstGeom prst="rect">
            <a:avLst/>
          </a:prstGeom>
          <a:noFill/>
          <a:ln w="0">
            <a:noFill/>
          </a:ln>
        </p:spPr>
        <p:style>
          <a:lnRef idx="0"/>
          <a:fillRef idx="0"/>
          <a:effectRef idx="0"/>
          <a:fontRef idx="minor"/>
        </p:style>
        <p:txBody>
          <a:bodyPr wrap="none" lIns="90000" rIns="90000" tIns="45000" bIns="45000" anchor="t">
            <a:spAutoFit/>
          </a:bodyPr>
          <a:p>
            <a:pPr defTabSz="457200">
              <a:lnSpc>
                <a:spcPct val="100000"/>
              </a:lnSpc>
            </a:pPr>
            <a:r>
              <a:rPr b="0" lang="en-US" sz="1200" strike="noStrike" u="none">
                <a:solidFill>
                  <a:srgbClr val="464646"/>
                </a:solidFill>
                <a:effectLst/>
                <a:uFillTx/>
                <a:latin typeface="Calibri"/>
              </a:rPr>
              <a:t>SAOCOM InSAR Validation Study | Slide 23</a:t>
            </a:r>
            <a:endParaRPr b="0" lang="en-US" sz="1200" strike="noStrike" u="none">
              <a:solidFill>
                <a:srgbClr val="000000"/>
              </a:solidFill>
              <a:effectLst/>
              <a:uFillTx/>
              <a:latin typeface="Arial"/>
            </a:endParaRPr>
          </a:p>
        </p:txBody>
      </p:sp>
      <p:pic>
        <p:nvPicPr>
          <p:cNvPr id="198" name="" descr=""/>
          <p:cNvPicPr/>
          <p:nvPr/>
        </p:nvPicPr>
        <p:blipFill>
          <a:blip r:embed="rId1"/>
          <a:stretch/>
        </p:blipFill>
        <p:spPr>
          <a:xfrm>
            <a:off x="457200" y="3161160"/>
            <a:ext cx="11658600" cy="4496760"/>
          </a:xfrm>
          <a:prstGeom prst="rect">
            <a:avLst/>
          </a:prstGeom>
          <a:noFill/>
          <a:ln w="0">
            <a:noFill/>
          </a:ln>
        </p:spPr>
      </p:pic>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9" name="TextBox 1"/>
          <p:cNvSpPr/>
          <p:nvPr/>
        </p:nvSpPr>
        <p:spPr>
          <a:xfrm>
            <a:off x="457200" y="182880"/>
            <a:ext cx="13715640" cy="914040"/>
          </a:xfrm>
          <a:prstGeom prst="rect">
            <a:avLst/>
          </a:prstGeom>
          <a:noFill/>
          <a:ln w="0">
            <a:noFill/>
          </a:ln>
        </p:spPr>
        <p:style>
          <a:lnRef idx="0"/>
          <a:fillRef idx="0"/>
          <a:effectRef idx="0"/>
          <a:fontRef idx="minor"/>
        </p:style>
        <p:txBody>
          <a:bodyPr wrap="none" lIns="90000" rIns="90000" tIns="45000" bIns="45000" anchor="t">
            <a:spAutoFit/>
          </a:bodyPr>
          <a:p>
            <a:pPr defTabSz="457200">
              <a:lnSpc>
                <a:spcPct val="100000"/>
              </a:lnSpc>
            </a:pPr>
            <a:r>
              <a:rPr b="1" lang="en-US" sz="3600" strike="noStrike" u="none">
                <a:solidFill>
                  <a:srgbClr val="013061"/>
                </a:solidFill>
                <a:effectLst/>
                <a:uFillTx/>
                <a:latin typeface="Calibri"/>
              </a:rPr>
              <a:t>Conclusions</a:t>
            </a:r>
            <a:endParaRPr b="0" lang="en-US" sz="3600" strike="noStrike" u="none">
              <a:solidFill>
                <a:srgbClr val="000000"/>
              </a:solidFill>
              <a:effectLst/>
              <a:uFillTx/>
              <a:latin typeface="Arial"/>
            </a:endParaRPr>
          </a:p>
        </p:txBody>
      </p:sp>
      <p:sp>
        <p:nvSpPr>
          <p:cNvPr id="200" name="Straight Connector 2"/>
          <p:cNvSpPr/>
          <p:nvPr/>
        </p:nvSpPr>
        <p:spPr>
          <a:xfrm>
            <a:off x="457200" y="1005840"/>
            <a:ext cx="13715640" cy="360"/>
          </a:xfrm>
          <a:prstGeom prst="lineInv">
            <a:avLst/>
          </a:prstGeom>
          <a:gradFill rotWithShape="0">
            <a:gsLst>
              <a:gs pos="0">
                <a:srgbClr val="3e7fcc"/>
              </a:gs>
              <a:gs pos="100000">
                <a:srgbClr val="a4c1ff"/>
              </a:gs>
            </a:gsLst>
            <a:lin ang="16200000"/>
          </a:gradFill>
          <a:ln w="31750">
            <a:solidFill>
              <a:srgbClr val="013061"/>
            </a:solidFill>
            <a:round/>
          </a:ln>
          <a:effectLst>
            <a:outerShdw blurRad="39960" dir="5400000" dist="2304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4640" bIns="-44640" anchor="ctr">
            <a:noAutofit/>
          </a:bodyPr>
          <a:p>
            <a:pPr algn="ctr" defTabSz="457200">
              <a:lnSpc>
                <a:spcPct val="100000"/>
              </a:lnSpc>
            </a:pPr>
            <a:endParaRPr b="0" lang="en-US" sz="1800" strike="noStrike" u="none">
              <a:solidFill>
                <a:schemeClr val="lt1"/>
              </a:solidFill>
              <a:effectLst/>
              <a:uFillTx/>
              <a:latin typeface="Calibri"/>
            </a:endParaRPr>
          </a:p>
        </p:txBody>
      </p:sp>
      <p:sp>
        <p:nvSpPr>
          <p:cNvPr id="201" name="TextBox 3"/>
          <p:cNvSpPr/>
          <p:nvPr/>
        </p:nvSpPr>
        <p:spPr>
          <a:xfrm>
            <a:off x="457200" y="1280160"/>
            <a:ext cx="6857640" cy="6217560"/>
          </a:xfrm>
          <a:prstGeom prst="rect">
            <a:avLst/>
          </a:prstGeom>
          <a:noFill/>
          <a:ln w="0">
            <a:noFill/>
          </a:ln>
        </p:spPr>
        <p:style>
          <a:lnRef idx="0"/>
          <a:fillRef idx="0"/>
          <a:effectRef idx="0"/>
          <a:fontRef idx="minor"/>
        </p:style>
        <p:txBody>
          <a:bodyPr lIns="90000" rIns="90000" tIns="45000" bIns="45000" anchor="t">
            <a:spAutoFit/>
          </a:bodyPr>
          <a:p>
            <a:pPr defTabSz="457200">
              <a:lnSpc>
                <a:spcPct val="130000"/>
              </a:lnSpc>
            </a:pPr>
            <a:r>
              <a:rPr b="0" lang="en-US" sz="2000" strike="noStrike" u="none">
                <a:solidFill>
                  <a:srgbClr val="464646"/>
                </a:solidFill>
                <a:effectLst/>
                <a:uFillTx/>
                <a:latin typeface="Calibri"/>
              </a:rPr>
              <a:t>Accuracy: SAOCOM can produce accurate elevation data, but performance is highly dependent on coherence and land cover type.</a:t>
            </a:r>
            <a:br>
              <a:rPr sz="2000"/>
            </a:br>
            <a:br>
              <a:rPr sz="2000"/>
            </a:br>
            <a:r>
              <a:rPr b="0" lang="en-US" sz="2000" strike="noStrike" u="none">
                <a:solidFill>
                  <a:srgbClr val="464646"/>
                </a:solidFill>
                <a:effectLst/>
                <a:uFillTx/>
                <a:latin typeface="Calibri"/>
              </a:rPr>
              <a:t>Coverage: The primary limitation is the 87% data void, concentrated in forests, complex vegetation, and water.</a:t>
            </a:r>
            <a:br>
              <a:rPr sz="2000"/>
            </a:br>
            <a:br>
              <a:rPr sz="2000"/>
            </a:br>
            <a:r>
              <a:rPr b="0" lang="en-US" sz="2000" strike="noStrike" u="none">
                <a:solidFill>
                  <a:srgbClr val="464646"/>
                </a:solidFill>
                <a:effectLst/>
                <a:uFillTx/>
                <a:latin typeface="Calibri"/>
              </a:rPr>
              <a:t>Utility: Best suited for urban and open agricultural areas; less reliable in vegetated or complex terrain.</a:t>
            </a:r>
            <a:endParaRPr b="0" lang="en-US" sz="2000" strike="noStrike" u="none">
              <a:solidFill>
                <a:srgbClr val="000000"/>
              </a:solidFill>
              <a:effectLst/>
              <a:uFillTx/>
              <a:latin typeface="Arial"/>
            </a:endParaRPr>
          </a:p>
        </p:txBody>
      </p:sp>
      <p:sp>
        <p:nvSpPr>
          <p:cNvPr id="202" name="TextBox 4"/>
          <p:cNvSpPr/>
          <p:nvPr/>
        </p:nvSpPr>
        <p:spPr>
          <a:xfrm>
            <a:off x="457200" y="7772400"/>
            <a:ext cx="13715640" cy="365400"/>
          </a:xfrm>
          <a:prstGeom prst="rect">
            <a:avLst/>
          </a:prstGeom>
          <a:noFill/>
          <a:ln w="0">
            <a:noFill/>
          </a:ln>
        </p:spPr>
        <p:style>
          <a:lnRef idx="0"/>
          <a:fillRef idx="0"/>
          <a:effectRef idx="0"/>
          <a:fontRef idx="minor"/>
        </p:style>
        <p:txBody>
          <a:bodyPr wrap="none" lIns="90000" rIns="90000" tIns="45000" bIns="45000" anchor="t">
            <a:spAutoFit/>
          </a:bodyPr>
          <a:p>
            <a:pPr defTabSz="457200">
              <a:lnSpc>
                <a:spcPct val="100000"/>
              </a:lnSpc>
            </a:pPr>
            <a:r>
              <a:rPr b="0" lang="en-US" sz="1200" strike="noStrike" u="none">
                <a:solidFill>
                  <a:srgbClr val="464646"/>
                </a:solidFill>
                <a:effectLst/>
                <a:uFillTx/>
                <a:latin typeface="Calibri"/>
              </a:rPr>
              <a:t>SAOCOM InSAR Validation Study | Slide 24</a:t>
            </a:r>
            <a:endParaRPr b="0" lang="en-US" sz="12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3" name="TextBox 1"/>
          <p:cNvSpPr/>
          <p:nvPr/>
        </p:nvSpPr>
        <p:spPr>
          <a:xfrm>
            <a:off x="457200" y="182880"/>
            <a:ext cx="13715640" cy="914040"/>
          </a:xfrm>
          <a:prstGeom prst="rect">
            <a:avLst/>
          </a:prstGeom>
          <a:noFill/>
          <a:ln w="0">
            <a:noFill/>
          </a:ln>
        </p:spPr>
        <p:style>
          <a:lnRef idx="0"/>
          <a:fillRef idx="0"/>
          <a:effectRef idx="0"/>
          <a:fontRef idx="minor"/>
        </p:style>
        <p:txBody>
          <a:bodyPr wrap="none" lIns="90000" rIns="90000" tIns="45000" bIns="45000" anchor="t">
            <a:spAutoFit/>
          </a:bodyPr>
          <a:p>
            <a:pPr defTabSz="457200">
              <a:lnSpc>
                <a:spcPct val="100000"/>
              </a:lnSpc>
            </a:pPr>
            <a:r>
              <a:rPr b="1" lang="en-US" sz="3600" strike="noStrike" u="none">
                <a:solidFill>
                  <a:srgbClr val="013061"/>
                </a:solidFill>
                <a:effectLst/>
                <a:uFillTx/>
                <a:latin typeface="Calibri"/>
              </a:rPr>
              <a:t>Future Work</a:t>
            </a:r>
            <a:endParaRPr b="0" lang="en-US" sz="3600" strike="noStrike" u="none">
              <a:solidFill>
                <a:srgbClr val="000000"/>
              </a:solidFill>
              <a:effectLst/>
              <a:uFillTx/>
              <a:latin typeface="Arial"/>
            </a:endParaRPr>
          </a:p>
        </p:txBody>
      </p:sp>
      <p:sp>
        <p:nvSpPr>
          <p:cNvPr id="204" name="Straight Connector 2"/>
          <p:cNvSpPr/>
          <p:nvPr/>
        </p:nvSpPr>
        <p:spPr>
          <a:xfrm>
            <a:off x="457200" y="1005840"/>
            <a:ext cx="13715640" cy="360"/>
          </a:xfrm>
          <a:prstGeom prst="lineInv">
            <a:avLst/>
          </a:prstGeom>
          <a:gradFill rotWithShape="0">
            <a:gsLst>
              <a:gs pos="0">
                <a:srgbClr val="3e7fcc"/>
              </a:gs>
              <a:gs pos="100000">
                <a:srgbClr val="a4c1ff"/>
              </a:gs>
            </a:gsLst>
            <a:lin ang="16200000"/>
          </a:gradFill>
          <a:ln w="31750">
            <a:solidFill>
              <a:srgbClr val="013061"/>
            </a:solidFill>
            <a:round/>
          </a:ln>
          <a:effectLst>
            <a:outerShdw blurRad="39960" dir="5400000" dist="2304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4640" bIns="-44640" anchor="ctr">
            <a:noAutofit/>
          </a:bodyPr>
          <a:p>
            <a:pPr algn="ctr" defTabSz="457200">
              <a:lnSpc>
                <a:spcPct val="100000"/>
              </a:lnSpc>
            </a:pPr>
            <a:endParaRPr b="0" lang="en-US" sz="1800" strike="noStrike" u="none">
              <a:solidFill>
                <a:schemeClr val="lt1"/>
              </a:solidFill>
              <a:effectLst/>
              <a:uFillTx/>
              <a:latin typeface="Calibri"/>
            </a:endParaRPr>
          </a:p>
        </p:txBody>
      </p:sp>
      <p:sp>
        <p:nvSpPr>
          <p:cNvPr id="205" name="TextBox 3"/>
          <p:cNvSpPr/>
          <p:nvPr/>
        </p:nvSpPr>
        <p:spPr>
          <a:xfrm>
            <a:off x="457200" y="1280160"/>
            <a:ext cx="6857640" cy="1584360"/>
          </a:xfrm>
          <a:prstGeom prst="rect">
            <a:avLst/>
          </a:prstGeom>
          <a:noFill/>
          <a:ln w="0">
            <a:noFill/>
          </a:ln>
        </p:spPr>
        <p:style>
          <a:lnRef idx="0"/>
          <a:fillRef idx="0"/>
          <a:effectRef idx="0"/>
          <a:fontRef idx="minor"/>
        </p:style>
        <p:txBody>
          <a:bodyPr lIns="90000" rIns="90000" tIns="45000" bIns="45000" anchor="t">
            <a:spAutoFit/>
          </a:bodyPr>
          <a:p>
            <a:pPr defTabSz="457200">
              <a:lnSpc>
                <a:spcPct val="130000"/>
              </a:lnSpc>
            </a:pPr>
            <a:r>
              <a:rPr b="0" lang="en-US" sz="2000" strike="noStrike" u="none">
                <a:solidFill>
                  <a:srgbClr val="464646"/>
                </a:solidFill>
                <a:effectLst/>
                <a:uFillTx/>
                <a:latin typeface="Calibri"/>
              </a:rPr>
              <a:t>• Analyze influence of topography on coverage</a:t>
            </a:r>
            <a:br>
              <a:rPr sz="2000"/>
            </a:br>
            <a:r>
              <a:rPr b="0" lang="en-US" sz="2000" strike="noStrike" u="none">
                <a:solidFill>
                  <a:srgbClr val="464646"/>
                </a:solidFill>
                <a:effectLst/>
                <a:uFillTx/>
                <a:latin typeface="Calibri"/>
              </a:rPr>
              <a:t>• Contrast currently generated TINItaly data with Copernicus data for cross validation.</a:t>
            </a:r>
            <a:br>
              <a:rPr sz="2000"/>
            </a:br>
            <a:endParaRPr b="0" lang="en-US" sz="2000" strike="noStrike" u="none">
              <a:solidFill>
                <a:srgbClr val="000000"/>
              </a:solidFill>
              <a:effectLst/>
              <a:uFillTx/>
              <a:latin typeface="Arial"/>
            </a:endParaRPr>
          </a:p>
        </p:txBody>
      </p:sp>
      <p:sp>
        <p:nvSpPr>
          <p:cNvPr id="206" name="TextBox 4"/>
          <p:cNvSpPr/>
          <p:nvPr/>
        </p:nvSpPr>
        <p:spPr>
          <a:xfrm>
            <a:off x="457200" y="7772400"/>
            <a:ext cx="13715640" cy="365400"/>
          </a:xfrm>
          <a:prstGeom prst="rect">
            <a:avLst/>
          </a:prstGeom>
          <a:noFill/>
          <a:ln w="0">
            <a:noFill/>
          </a:ln>
        </p:spPr>
        <p:style>
          <a:lnRef idx="0"/>
          <a:fillRef idx="0"/>
          <a:effectRef idx="0"/>
          <a:fontRef idx="minor"/>
        </p:style>
        <p:txBody>
          <a:bodyPr wrap="none" lIns="90000" rIns="90000" tIns="45000" bIns="45000" anchor="t">
            <a:spAutoFit/>
          </a:bodyPr>
          <a:p>
            <a:pPr defTabSz="457200">
              <a:lnSpc>
                <a:spcPct val="100000"/>
              </a:lnSpc>
            </a:pPr>
            <a:r>
              <a:rPr b="0" lang="en-US" sz="1200" strike="noStrike" u="none">
                <a:solidFill>
                  <a:srgbClr val="464646"/>
                </a:solidFill>
                <a:effectLst/>
                <a:uFillTx/>
                <a:latin typeface="Calibri"/>
              </a:rPr>
              <a:t>SAOCOM InSAR Validation Study | Slide 25</a:t>
            </a:r>
            <a:endParaRPr b="0" lang="en-US" sz="12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8" name="TextBox 2"/>
          <p:cNvSpPr/>
          <p:nvPr/>
        </p:nvSpPr>
        <p:spPr>
          <a:xfrm>
            <a:off x="457200" y="182880"/>
            <a:ext cx="4424760" cy="639000"/>
          </a:xfrm>
          <a:prstGeom prst="rect">
            <a:avLst/>
          </a:prstGeom>
          <a:noFill/>
          <a:ln w="0">
            <a:noFill/>
          </a:ln>
        </p:spPr>
        <p:style>
          <a:lnRef idx="0"/>
          <a:fillRef idx="0"/>
          <a:effectRef idx="0"/>
          <a:fontRef idx="minor"/>
        </p:style>
        <p:txBody>
          <a:bodyPr wrap="none" lIns="90000" rIns="90000" tIns="45000" bIns="45000" anchor="t">
            <a:spAutoFit/>
          </a:bodyPr>
          <a:p>
            <a:pPr defTabSz="457200">
              <a:lnSpc>
                <a:spcPct val="100000"/>
              </a:lnSpc>
            </a:pPr>
            <a:r>
              <a:rPr b="1" lang="en-US" sz="3600" strike="noStrike" u="none">
                <a:solidFill>
                  <a:srgbClr val="013061"/>
                </a:solidFill>
                <a:effectLst/>
                <a:uFillTx/>
                <a:latin typeface="Calibri"/>
              </a:rPr>
              <a:t>Datasets &amp; Study Area</a:t>
            </a:r>
            <a:endParaRPr b="0" lang="en-US" sz="3600" strike="noStrike" u="none">
              <a:solidFill>
                <a:srgbClr val="000000"/>
              </a:solidFill>
              <a:effectLst/>
              <a:uFillTx/>
              <a:latin typeface="Arial"/>
            </a:endParaRPr>
          </a:p>
        </p:txBody>
      </p:sp>
      <p:sp>
        <p:nvSpPr>
          <p:cNvPr id="69" name="Straight Connector 1"/>
          <p:cNvSpPr/>
          <p:nvPr/>
        </p:nvSpPr>
        <p:spPr>
          <a:xfrm>
            <a:off x="457200" y="1005840"/>
            <a:ext cx="13715640" cy="360"/>
          </a:xfrm>
          <a:prstGeom prst="lineInv">
            <a:avLst/>
          </a:prstGeom>
          <a:gradFill rotWithShape="0">
            <a:gsLst>
              <a:gs pos="0">
                <a:srgbClr val="3e7fcc"/>
              </a:gs>
              <a:gs pos="100000">
                <a:srgbClr val="a4c1ff"/>
              </a:gs>
            </a:gsLst>
            <a:lin ang="16200000"/>
          </a:gradFill>
          <a:ln w="31750">
            <a:solidFill>
              <a:srgbClr val="013061"/>
            </a:solidFill>
            <a:round/>
          </a:ln>
          <a:effectLst>
            <a:outerShdw blurRad="39960" dir="5400000" dist="2304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4640" bIns="-44640" anchor="ctr">
            <a:noAutofit/>
          </a:bodyPr>
          <a:p>
            <a:endParaRPr b="0" lang="en-US" sz="1800" strike="noStrike" u="none">
              <a:solidFill>
                <a:schemeClr val="lt1"/>
              </a:solidFill>
              <a:effectLst/>
              <a:uFillTx/>
              <a:latin typeface="Calibri"/>
            </a:endParaRPr>
          </a:p>
        </p:txBody>
      </p:sp>
      <p:sp>
        <p:nvSpPr>
          <p:cNvPr id="70" name="TextBox 6"/>
          <p:cNvSpPr/>
          <p:nvPr/>
        </p:nvSpPr>
        <p:spPr>
          <a:xfrm>
            <a:off x="457200" y="1280160"/>
            <a:ext cx="6857640" cy="3656880"/>
          </a:xfrm>
          <a:prstGeom prst="rect">
            <a:avLst/>
          </a:prstGeom>
          <a:noFill/>
          <a:ln w="0">
            <a:noFill/>
          </a:ln>
        </p:spPr>
        <p:style>
          <a:lnRef idx="0"/>
          <a:fillRef idx="0"/>
          <a:effectRef idx="0"/>
          <a:fontRef idx="minor"/>
        </p:style>
        <p:txBody>
          <a:bodyPr lIns="90000" rIns="90000" tIns="45000" bIns="45000" anchor="t">
            <a:spAutoFit/>
          </a:bodyPr>
          <a:p>
            <a:pPr defTabSz="457200">
              <a:lnSpc>
                <a:spcPct val="130000"/>
              </a:lnSpc>
            </a:pPr>
            <a:r>
              <a:rPr b="0" lang="en-US" sz="2000" strike="noStrike" u="none">
                <a:solidFill>
                  <a:srgbClr val="464646"/>
                </a:solidFill>
                <a:effectLst/>
                <a:uFillTx/>
                <a:latin typeface="Calibri"/>
              </a:rPr>
              <a:t>SAOCOM: L-band InSAR point cloud</a:t>
            </a:r>
            <a:br>
              <a:rPr sz="2000"/>
            </a:br>
            <a:br>
              <a:rPr sz="2000"/>
            </a:br>
            <a:r>
              <a:rPr b="0" lang="en-US" sz="2000" strike="noStrike" u="none">
                <a:solidFill>
                  <a:srgbClr val="464646"/>
                </a:solidFill>
                <a:effectLst/>
                <a:uFillTx/>
                <a:latin typeface="Calibri"/>
              </a:rPr>
              <a:t>Reference Data:</a:t>
            </a:r>
            <a:br>
              <a:rPr sz="2000"/>
            </a:br>
            <a:r>
              <a:rPr b="0" lang="en-US" sz="2000" strike="noStrike" u="none">
                <a:solidFill>
                  <a:srgbClr val="464646"/>
                </a:solidFill>
                <a:effectLst/>
                <a:uFillTx/>
                <a:latin typeface="Calibri"/>
              </a:rPr>
              <a:t>• TINITALY 10m DEM</a:t>
            </a:r>
            <a:br>
              <a:rPr sz="2000"/>
            </a:br>
            <a:r>
              <a:rPr b="0" lang="en-US" sz="2000" strike="noStrike" u="none">
                <a:solidFill>
                  <a:srgbClr val="464646"/>
                </a:solidFill>
                <a:effectLst/>
                <a:uFillTx/>
                <a:latin typeface="Calibri"/>
              </a:rPr>
              <a:t>• Copernicus 30m DEM</a:t>
            </a:r>
            <a:br>
              <a:rPr sz="2000"/>
            </a:br>
            <a:r>
              <a:rPr b="0" lang="en-US" sz="2000" strike="noStrike" u="none">
                <a:solidFill>
                  <a:srgbClr val="464646"/>
                </a:solidFill>
                <a:effectLst/>
                <a:uFillTx/>
                <a:latin typeface="Calibri"/>
              </a:rPr>
              <a:t>• CORINE 2018 Land Cover</a:t>
            </a:r>
            <a:endParaRPr b="0" lang="en-US" sz="2000" strike="noStrike" u="none">
              <a:solidFill>
                <a:srgbClr val="000000"/>
              </a:solidFill>
              <a:effectLst/>
              <a:uFillTx/>
              <a:latin typeface="Arial"/>
            </a:endParaRPr>
          </a:p>
          <a:p>
            <a:pPr defTabSz="457200">
              <a:lnSpc>
                <a:spcPct val="130000"/>
              </a:lnSpc>
            </a:pPr>
            <a:br>
              <a:rPr sz="2000"/>
            </a:br>
            <a:br>
              <a:rPr sz="2000"/>
            </a:br>
            <a:endParaRPr b="0" lang="en-US" sz="2000" strike="noStrike" u="none">
              <a:solidFill>
                <a:srgbClr val="000000"/>
              </a:solidFill>
              <a:effectLst/>
              <a:uFillTx/>
              <a:latin typeface="Arial"/>
            </a:endParaRPr>
          </a:p>
        </p:txBody>
      </p:sp>
      <p:sp>
        <p:nvSpPr>
          <p:cNvPr id="71" name="TextBox 7"/>
          <p:cNvSpPr/>
          <p:nvPr/>
        </p:nvSpPr>
        <p:spPr>
          <a:xfrm>
            <a:off x="457200" y="7772400"/>
            <a:ext cx="2724480" cy="273240"/>
          </a:xfrm>
          <a:prstGeom prst="rect">
            <a:avLst/>
          </a:prstGeom>
          <a:noFill/>
          <a:ln w="0">
            <a:noFill/>
          </a:ln>
        </p:spPr>
        <p:style>
          <a:lnRef idx="0"/>
          <a:fillRef idx="0"/>
          <a:effectRef idx="0"/>
          <a:fontRef idx="minor"/>
        </p:style>
        <p:txBody>
          <a:bodyPr wrap="none" lIns="90000" rIns="90000" tIns="45000" bIns="45000" anchor="t">
            <a:spAutoFit/>
          </a:bodyPr>
          <a:p>
            <a:pPr defTabSz="457200">
              <a:lnSpc>
                <a:spcPct val="100000"/>
              </a:lnSpc>
            </a:pPr>
            <a:r>
              <a:rPr b="0" lang="en-US" sz="1200" strike="noStrike" u="none">
                <a:solidFill>
                  <a:srgbClr val="464646"/>
                </a:solidFill>
                <a:effectLst/>
                <a:uFillTx/>
                <a:latin typeface="Calibri"/>
              </a:rPr>
              <a:t>SAOCOM InSAR Validation Study | Slide 2</a:t>
            </a:r>
            <a:endParaRPr b="0" lang="en-US" sz="1200" strike="noStrike" u="none">
              <a:solidFill>
                <a:srgbClr val="000000"/>
              </a:solidFill>
              <a:effectLst/>
              <a:uFillTx/>
              <a:latin typeface="Arial"/>
            </a:endParaRPr>
          </a:p>
        </p:txBody>
      </p:sp>
      <p:pic>
        <p:nvPicPr>
          <p:cNvPr id="72" name="" descr=""/>
          <p:cNvPicPr/>
          <p:nvPr/>
        </p:nvPicPr>
        <p:blipFill>
          <a:blip r:embed="rId1"/>
          <a:stretch/>
        </p:blipFill>
        <p:spPr>
          <a:xfrm>
            <a:off x="6400800" y="1276200"/>
            <a:ext cx="7972920" cy="4210200"/>
          </a:xfrm>
          <a:prstGeom prst="rect">
            <a:avLst/>
          </a:prstGeom>
          <a:noFill/>
          <a:ln w="0">
            <a:noFill/>
          </a:ln>
        </p:spPr>
      </p:pic>
      <p:pic>
        <p:nvPicPr>
          <p:cNvPr id="73" name="" descr=""/>
          <p:cNvPicPr/>
          <p:nvPr/>
        </p:nvPicPr>
        <p:blipFill>
          <a:blip r:embed="rId2"/>
          <a:stretch/>
        </p:blipFill>
        <p:spPr>
          <a:xfrm>
            <a:off x="322920" y="5791680"/>
            <a:ext cx="6991920" cy="837720"/>
          </a:xfrm>
          <a:prstGeom prst="rect">
            <a:avLst/>
          </a:prstGeom>
          <a:noFill/>
          <a:ln w="0">
            <a:noFill/>
          </a:ln>
        </p:spPr>
      </p:pic>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4" name="TextBox 1"/>
          <p:cNvSpPr/>
          <p:nvPr/>
        </p:nvSpPr>
        <p:spPr>
          <a:xfrm>
            <a:off x="457200" y="182880"/>
            <a:ext cx="13715640" cy="914040"/>
          </a:xfrm>
          <a:prstGeom prst="rect">
            <a:avLst/>
          </a:prstGeom>
          <a:noFill/>
          <a:ln w="0">
            <a:noFill/>
          </a:ln>
        </p:spPr>
        <p:style>
          <a:lnRef idx="0"/>
          <a:fillRef idx="0"/>
          <a:effectRef idx="0"/>
          <a:fontRef idx="minor"/>
        </p:style>
        <p:txBody>
          <a:bodyPr wrap="none" lIns="90000" rIns="90000" tIns="45000" bIns="45000" anchor="t">
            <a:spAutoFit/>
          </a:bodyPr>
          <a:p>
            <a:pPr defTabSz="457200">
              <a:lnSpc>
                <a:spcPct val="100000"/>
              </a:lnSpc>
            </a:pPr>
            <a:r>
              <a:rPr b="1" lang="en-US" sz="3600" strike="noStrike" u="none">
                <a:solidFill>
                  <a:srgbClr val="013061"/>
                </a:solidFill>
                <a:effectLst/>
                <a:uFillTx/>
                <a:latin typeface="Calibri"/>
              </a:rPr>
              <a:t>Core Processing Parameters</a:t>
            </a:r>
            <a:endParaRPr b="0" lang="en-US" sz="3600" strike="noStrike" u="none">
              <a:solidFill>
                <a:srgbClr val="000000"/>
              </a:solidFill>
              <a:effectLst/>
              <a:uFillTx/>
              <a:latin typeface="Arial"/>
            </a:endParaRPr>
          </a:p>
        </p:txBody>
      </p:sp>
      <p:sp>
        <p:nvSpPr>
          <p:cNvPr id="75" name="Straight Connector 2"/>
          <p:cNvSpPr/>
          <p:nvPr/>
        </p:nvSpPr>
        <p:spPr>
          <a:xfrm>
            <a:off x="457200" y="1005840"/>
            <a:ext cx="13715640" cy="360"/>
          </a:xfrm>
          <a:prstGeom prst="lineInv">
            <a:avLst/>
          </a:prstGeom>
          <a:gradFill rotWithShape="0">
            <a:gsLst>
              <a:gs pos="0">
                <a:srgbClr val="3e7fcc"/>
              </a:gs>
              <a:gs pos="100000">
                <a:srgbClr val="a4c1ff"/>
              </a:gs>
            </a:gsLst>
            <a:lin ang="16200000"/>
          </a:gradFill>
          <a:ln w="31750">
            <a:solidFill>
              <a:srgbClr val="013061"/>
            </a:solidFill>
            <a:round/>
          </a:ln>
          <a:effectLst>
            <a:outerShdw blurRad="39960" dir="5400000" dist="2304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4640" bIns="-44640" anchor="ctr">
            <a:noAutofit/>
          </a:bodyPr>
          <a:p>
            <a:pPr algn="ctr" defTabSz="457200">
              <a:lnSpc>
                <a:spcPct val="100000"/>
              </a:lnSpc>
            </a:pPr>
            <a:endParaRPr b="0" lang="en-US" sz="1800" strike="noStrike" u="none">
              <a:solidFill>
                <a:schemeClr val="lt1"/>
              </a:solidFill>
              <a:effectLst/>
              <a:uFillTx/>
              <a:latin typeface="Calibri"/>
            </a:endParaRPr>
          </a:p>
        </p:txBody>
      </p:sp>
      <p:sp>
        <p:nvSpPr>
          <p:cNvPr id="76" name="TextBox 3"/>
          <p:cNvSpPr/>
          <p:nvPr/>
        </p:nvSpPr>
        <p:spPr>
          <a:xfrm>
            <a:off x="457200" y="1280160"/>
            <a:ext cx="6857640" cy="6217560"/>
          </a:xfrm>
          <a:prstGeom prst="rect">
            <a:avLst/>
          </a:prstGeom>
          <a:noFill/>
          <a:ln w="0">
            <a:noFill/>
          </a:ln>
        </p:spPr>
        <p:style>
          <a:lnRef idx="0"/>
          <a:fillRef idx="0"/>
          <a:effectRef idx="0"/>
          <a:fontRef idx="minor"/>
        </p:style>
        <p:txBody>
          <a:bodyPr lIns="90000" rIns="90000" tIns="45000" bIns="45000" anchor="t">
            <a:spAutoFit/>
          </a:bodyPr>
          <a:p>
            <a:pPr defTabSz="457200">
              <a:lnSpc>
                <a:spcPct val="130000"/>
              </a:lnSpc>
            </a:pPr>
            <a:r>
              <a:rPr b="0" lang="en-US" sz="2000" strike="noStrike" u="none">
                <a:solidFill>
                  <a:srgbClr val="464646"/>
                </a:solidFill>
                <a:effectLst/>
                <a:uFillTx/>
                <a:latin typeface="Calibri"/>
              </a:rPr>
              <a:t>Coherence Filter: γ ≥ 0.3</a:t>
            </a:r>
            <a:br>
              <a:rPr sz="2000"/>
            </a:br>
            <a:r>
              <a:rPr b="0" lang="en-US" sz="2000" strike="noStrike" u="none">
                <a:solidFill>
                  <a:srgbClr val="464646"/>
                </a:solidFill>
                <a:effectLst/>
                <a:uFillTx/>
                <a:latin typeface="Calibri"/>
              </a:rPr>
              <a:t>• Purpose: Removes noisy, unstable points to ensure data quality.</a:t>
            </a:r>
            <a:br>
              <a:rPr sz="2000"/>
            </a:br>
            <a:br>
              <a:rPr sz="2000"/>
            </a:br>
            <a:r>
              <a:rPr b="0" lang="en-US" sz="2000" strike="noStrike" u="none">
                <a:solidFill>
                  <a:srgbClr val="464646"/>
                </a:solidFill>
                <a:effectLst/>
                <a:uFillTx/>
                <a:latin typeface="Calibri"/>
              </a:rPr>
              <a:t>Grid Resolution: 10 meters</a:t>
            </a:r>
            <a:br>
              <a:rPr sz="2000"/>
            </a:br>
            <a:r>
              <a:rPr b="0" lang="en-US" sz="2000" strike="noStrike" u="none">
                <a:solidFill>
                  <a:srgbClr val="464646"/>
                </a:solidFill>
                <a:effectLst/>
                <a:uFillTx/>
                <a:latin typeface="Calibri"/>
              </a:rPr>
              <a:t>• Purpose: Matches the highest-resolution reference (TINITALY).</a:t>
            </a:r>
            <a:br>
              <a:rPr sz="2000"/>
            </a:br>
            <a:br>
              <a:rPr sz="2000"/>
            </a:br>
            <a:r>
              <a:rPr b="0" lang="en-US" sz="2000" strike="noStrike" u="none">
                <a:solidFill>
                  <a:srgbClr val="464646"/>
                </a:solidFill>
                <a:effectLst/>
                <a:uFillTx/>
                <a:latin typeface="Calibri"/>
              </a:rPr>
              <a:t>Resampling:</a:t>
            </a:r>
            <a:br>
              <a:rPr sz="2000"/>
            </a:br>
            <a:r>
              <a:rPr b="0" lang="en-US" sz="2000" strike="noStrike" u="none">
                <a:solidFill>
                  <a:srgbClr val="464646"/>
                </a:solidFill>
                <a:effectLst/>
                <a:uFillTx/>
                <a:latin typeface="Calibri"/>
              </a:rPr>
              <a:t>• Cubic Convolution for elevation (smooths surfaces).</a:t>
            </a:r>
            <a:br>
              <a:rPr sz="2000"/>
            </a:br>
            <a:r>
              <a:rPr b="0" lang="en-US" sz="2000" strike="noStrike" u="none">
                <a:solidFill>
                  <a:srgbClr val="464646"/>
                </a:solidFill>
                <a:effectLst/>
                <a:uFillTx/>
                <a:latin typeface="Calibri"/>
              </a:rPr>
              <a:t>• Nearest Neighbor for land cover (preserves classes).</a:t>
            </a:r>
            <a:endParaRPr b="0" lang="en-US" sz="2000" strike="noStrike" u="none">
              <a:solidFill>
                <a:srgbClr val="000000"/>
              </a:solidFill>
              <a:effectLst/>
              <a:uFillTx/>
              <a:latin typeface="Arial"/>
            </a:endParaRPr>
          </a:p>
        </p:txBody>
      </p:sp>
      <p:sp>
        <p:nvSpPr>
          <p:cNvPr id="77" name="TextBox 4"/>
          <p:cNvSpPr/>
          <p:nvPr/>
        </p:nvSpPr>
        <p:spPr>
          <a:xfrm>
            <a:off x="457200" y="7772400"/>
            <a:ext cx="13715640" cy="365400"/>
          </a:xfrm>
          <a:prstGeom prst="rect">
            <a:avLst/>
          </a:prstGeom>
          <a:noFill/>
          <a:ln w="0">
            <a:noFill/>
          </a:ln>
        </p:spPr>
        <p:style>
          <a:lnRef idx="0"/>
          <a:fillRef idx="0"/>
          <a:effectRef idx="0"/>
          <a:fontRef idx="minor"/>
        </p:style>
        <p:txBody>
          <a:bodyPr wrap="none" lIns="90000" rIns="90000" tIns="45000" bIns="45000" anchor="t">
            <a:spAutoFit/>
          </a:bodyPr>
          <a:p>
            <a:pPr defTabSz="457200">
              <a:lnSpc>
                <a:spcPct val="100000"/>
              </a:lnSpc>
            </a:pPr>
            <a:r>
              <a:rPr b="0" lang="en-US" sz="1200" strike="noStrike" u="none">
                <a:solidFill>
                  <a:srgbClr val="464646"/>
                </a:solidFill>
                <a:effectLst/>
                <a:uFillTx/>
                <a:latin typeface="Calibri"/>
              </a:rPr>
              <a:t>SAOCOM InSAR Validation Study | Slide 3</a:t>
            </a:r>
            <a:endParaRPr b="0" lang="en-US" sz="1200" strike="noStrike" u="none">
              <a:solidFill>
                <a:srgbClr val="000000"/>
              </a:solidFill>
              <a:effectLst/>
              <a:uFillTx/>
              <a:latin typeface="Arial"/>
            </a:endParaRPr>
          </a:p>
        </p:txBody>
      </p:sp>
      <p:pic>
        <p:nvPicPr>
          <p:cNvPr id="78" name="" descr=""/>
          <p:cNvPicPr/>
          <p:nvPr/>
        </p:nvPicPr>
        <p:blipFill>
          <a:blip r:embed="rId1"/>
          <a:stretch/>
        </p:blipFill>
        <p:spPr>
          <a:xfrm>
            <a:off x="7315200" y="1123560"/>
            <a:ext cx="7239600" cy="5734440"/>
          </a:xfrm>
          <a:prstGeom prst="rect">
            <a:avLst/>
          </a:prstGeom>
          <a:noFill/>
          <a:ln w="0">
            <a:noFill/>
          </a:ln>
        </p:spPr>
      </p:pic>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9" name="TextBox 1"/>
          <p:cNvSpPr/>
          <p:nvPr/>
        </p:nvSpPr>
        <p:spPr>
          <a:xfrm>
            <a:off x="457200" y="182880"/>
            <a:ext cx="13715640" cy="914040"/>
          </a:xfrm>
          <a:prstGeom prst="rect">
            <a:avLst/>
          </a:prstGeom>
          <a:noFill/>
          <a:ln w="0">
            <a:noFill/>
          </a:ln>
        </p:spPr>
        <p:style>
          <a:lnRef idx="0"/>
          <a:fillRef idx="0"/>
          <a:effectRef idx="0"/>
          <a:fontRef idx="minor"/>
        </p:style>
        <p:txBody>
          <a:bodyPr wrap="none" lIns="90000" rIns="90000" tIns="45000" bIns="45000" anchor="t">
            <a:spAutoFit/>
          </a:bodyPr>
          <a:p>
            <a:pPr defTabSz="457200">
              <a:lnSpc>
                <a:spcPct val="100000"/>
              </a:lnSpc>
            </a:pPr>
            <a:r>
              <a:rPr b="1" lang="en-US" sz="3600" strike="noStrike" u="none">
                <a:solidFill>
                  <a:srgbClr val="013061"/>
                </a:solidFill>
                <a:effectLst/>
                <a:uFillTx/>
                <a:latin typeface="Calibri"/>
              </a:rPr>
              <a:t>Statistical Metrics Used</a:t>
            </a:r>
            <a:endParaRPr b="0" lang="en-US" sz="3600" strike="noStrike" u="none">
              <a:solidFill>
                <a:srgbClr val="000000"/>
              </a:solidFill>
              <a:effectLst/>
              <a:uFillTx/>
              <a:latin typeface="Arial"/>
            </a:endParaRPr>
          </a:p>
        </p:txBody>
      </p:sp>
      <p:sp>
        <p:nvSpPr>
          <p:cNvPr id="80" name="Straight Connector 2"/>
          <p:cNvSpPr/>
          <p:nvPr/>
        </p:nvSpPr>
        <p:spPr>
          <a:xfrm>
            <a:off x="457200" y="1005840"/>
            <a:ext cx="13715640" cy="360"/>
          </a:xfrm>
          <a:prstGeom prst="lineInv">
            <a:avLst/>
          </a:prstGeom>
          <a:gradFill rotWithShape="0">
            <a:gsLst>
              <a:gs pos="0">
                <a:srgbClr val="3e7fcc"/>
              </a:gs>
              <a:gs pos="100000">
                <a:srgbClr val="a4c1ff"/>
              </a:gs>
            </a:gsLst>
            <a:lin ang="16200000"/>
          </a:gradFill>
          <a:ln w="31750">
            <a:solidFill>
              <a:srgbClr val="013061"/>
            </a:solidFill>
            <a:round/>
          </a:ln>
          <a:effectLst>
            <a:outerShdw blurRad="39960" dir="5400000" dist="2304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4640" bIns="-44640" anchor="ctr">
            <a:noAutofit/>
          </a:bodyPr>
          <a:p>
            <a:pPr algn="ctr" defTabSz="457200">
              <a:lnSpc>
                <a:spcPct val="100000"/>
              </a:lnSpc>
            </a:pPr>
            <a:endParaRPr b="0" lang="en-US" sz="1800" strike="noStrike" u="none">
              <a:solidFill>
                <a:schemeClr val="lt1"/>
              </a:solidFill>
              <a:effectLst/>
              <a:uFillTx/>
              <a:latin typeface="Calibri"/>
            </a:endParaRPr>
          </a:p>
        </p:txBody>
      </p:sp>
      <p:sp>
        <p:nvSpPr>
          <p:cNvPr id="81" name="TextBox 3"/>
          <p:cNvSpPr/>
          <p:nvPr/>
        </p:nvSpPr>
        <p:spPr>
          <a:xfrm>
            <a:off x="457200" y="1280160"/>
            <a:ext cx="6857640" cy="6217560"/>
          </a:xfrm>
          <a:prstGeom prst="rect">
            <a:avLst/>
          </a:prstGeom>
          <a:noFill/>
          <a:ln w="0">
            <a:noFill/>
          </a:ln>
        </p:spPr>
        <p:style>
          <a:lnRef idx="0"/>
          <a:fillRef idx="0"/>
          <a:effectRef idx="0"/>
          <a:fontRef idx="minor"/>
        </p:style>
        <p:txBody>
          <a:bodyPr lIns="90000" rIns="90000" tIns="45000" bIns="45000" anchor="t">
            <a:spAutoFit/>
          </a:bodyPr>
          <a:p>
            <a:pPr defTabSz="457200">
              <a:lnSpc>
                <a:spcPct val="130000"/>
              </a:lnSpc>
            </a:pPr>
            <a:r>
              <a:rPr b="0" lang="en-US" sz="2000" strike="noStrike" u="none">
                <a:solidFill>
                  <a:srgbClr val="464646"/>
                </a:solidFill>
                <a:effectLst/>
                <a:uFillTx/>
                <a:latin typeface="Calibri"/>
              </a:rPr>
              <a:t>Classical Metrics:</a:t>
            </a:r>
            <a:br>
              <a:rPr sz="2000"/>
            </a:br>
            <a:r>
              <a:rPr b="0" lang="en-US" sz="2000" strike="noStrike" u="none">
                <a:solidFill>
                  <a:srgbClr val="464646"/>
                </a:solidFill>
                <a:effectLst/>
                <a:uFillTx/>
                <a:latin typeface="Calibri"/>
              </a:rPr>
              <a:t>• Bias (ME): Systematic error.</a:t>
            </a:r>
            <a:br>
              <a:rPr sz="2000"/>
            </a:br>
            <a:r>
              <a:rPr b="0" lang="en-US" sz="2000" strike="noStrike" u="none">
                <a:solidFill>
                  <a:srgbClr val="464646"/>
                </a:solidFill>
                <a:effectLst/>
                <a:uFillTx/>
                <a:latin typeface="Calibri"/>
              </a:rPr>
              <a:t>• RMSE: Overall error magnitude (sensitive to outliers).</a:t>
            </a:r>
            <a:br>
              <a:rPr sz="2000"/>
            </a:br>
            <a:br>
              <a:rPr sz="2000"/>
            </a:br>
            <a:r>
              <a:rPr b="0" lang="en-US" sz="2000" strike="noStrike" u="none">
                <a:solidFill>
                  <a:srgbClr val="464646"/>
                </a:solidFill>
                <a:effectLst/>
                <a:uFillTx/>
                <a:latin typeface="Calibri"/>
              </a:rPr>
              <a:t>Robust Metrics:</a:t>
            </a:r>
            <a:br>
              <a:rPr sz="2000"/>
            </a:br>
            <a:r>
              <a:rPr b="0" lang="en-US" sz="2000" strike="noStrike" u="none">
                <a:solidFill>
                  <a:srgbClr val="464646"/>
                </a:solidFill>
                <a:effectLst/>
                <a:uFillTx/>
                <a:latin typeface="Calibri"/>
              </a:rPr>
              <a:t>• Median: Central tendency (resists outliers).</a:t>
            </a:r>
            <a:br>
              <a:rPr sz="2000"/>
            </a:br>
            <a:r>
              <a:rPr b="0" lang="en-US" sz="2000" strike="noStrike" u="none">
                <a:solidFill>
                  <a:srgbClr val="464646"/>
                </a:solidFill>
                <a:effectLst/>
                <a:uFillTx/>
                <a:latin typeface="Calibri"/>
              </a:rPr>
              <a:t>• NMAD: Robust standard deviation.</a:t>
            </a:r>
            <a:br>
              <a:rPr sz="2000"/>
            </a:br>
            <a:br>
              <a:rPr sz="2000"/>
            </a:br>
            <a:r>
              <a:rPr b="0" lang="en-US" sz="2000" strike="noStrike" u="none">
                <a:solidFill>
                  <a:srgbClr val="464646"/>
                </a:solidFill>
                <a:effectLst/>
                <a:uFillTx/>
                <a:latin typeface="Calibri"/>
              </a:rPr>
              <a:t>Why robust? Our data has outliers; these metrics give a truer picture of performance.</a:t>
            </a:r>
            <a:endParaRPr b="0" lang="en-US" sz="2000" strike="noStrike" u="none">
              <a:solidFill>
                <a:srgbClr val="000000"/>
              </a:solidFill>
              <a:effectLst/>
              <a:uFillTx/>
              <a:latin typeface="Arial"/>
            </a:endParaRPr>
          </a:p>
        </p:txBody>
      </p:sp>
      <p:sp>
        <p:nvSpPr>
          <p:cNvPr id="82" name="TextBox 4"/>
          <p:cNvSpPr/>
          <p:nvPr/>
        </p:nvSpPr>
        <p:spPr>
          <a:xfrm>
            <a:off x="457200" y="7772400"/>
            <a:ext cx="13715640" cy="365400"/>
          </a:xfrm>
          <a:prstGeom prst="rect">
            <a:avLst/>
          </a:prstGeom>
          <a:noFill/>
          <a:ln w="0">
            <a:noFill/>
          </a:ln>
        </p:spPr>
        <p:style>
          <a:lnRef idx="0"/>
          <a:fillRef idx="0"/>
          <a:effectRef idx="0"/>
          <a:fontRef idx="minor"/>
        </p:style>
        <p:txBody>
          <a:bodyPr wrap="none" lIns="90000" rIns="90000" tIns="45000" bIns="45000" anchor="t">
            <a:spAutoFit/>
          </a:bodyPr>
          <a:p>
            <a:pPr defTabSz="457200">
              <a:lnSpc>
                <a:spcPct val="100000"/>
              </a:lnSpc>
            </a:pPr>
            <a:r>
              <a:rPr b="0" lang="en-US" sz="1200" strike="noStrike" u="none">
                <a:solidFill>
                  <a:srgbClr val="464646"/>
                </a:solidFill>
                <a:effectLst/>
                <a:uFillTx/>
                <a:latin typeface="Calibri"/>
              </a:rPr>
              <a:t>SAOCOM InSAR Validation Study | Slide 7</a:t>
            </a:r>
            <a:endParaRPr b="0" lang="en-US" sz="12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3" name="TextBox 1"/>
          <p:cNvSpPr/>
          <p:nvPr/>
        </p:nvSpPr>
        <p:spPr>
          <a:xfrm>
            <a:off x="457200" y="182880"/>
            <a:ext cx="13715640" cy="914040"/>
          </a:xfrm>
          <a:prstGeom prst="rect">
            <a:avLst/>
          </a:prstGeom>
          <a:noFill/>
          <a:ln w="0">
            <a:noFill/>
          </a:ln>
        </p:spPr>
        <p:style>
          <a:lnRef idx="0"/>
          <a:fillRef idx="0"/>
          <a:effectRef idx="0"/>
          <a:fontRef idx="minor"/>
        </p:style>
        <p:txBody>
          <a:bodyPr wrap="none" lIns="90000" rIns="90000" tIns="45000" bIns="45000" anchor="t">
            <a:spAutoFit/>
          </a:bodyPr>
          <a:p>
            <a:pPr defTabSz="457200">
              <a:lnSpc>
                <a:spcPct val="100000"/>
              </a:lnSpc>
            </a:pPr>
            <a:r>
              <a:rPr b="1" lang="en-US" sz="3600" strike="noStrike" u="none">
                <a:solidFill>
                  <a:srgbClr val="013061"/>
                </a:solidFill>
                <a:effectLst/>
                <a:uFillTx/>
                <a:latin typeface="Calibri"/>
              </a:rPr>
              <a:t>Height Statistics Summary</a:t>
            </a:r>
            <a:endParaRPr b="0" lang="en-US" sz="3600" strike="noStrike" u="none">
              <a:solidFill>
                <a:srgbClr val="000000"/>
              </a:solidFill>
              <a:effectLst/>
              <a:uFillTx/>
              <a:latin typeface="Arial"/>
            </a:endParaRPr>
          </a:p>
        </p:txBody>
      </p:sp>
      <p:sp>
        <p:nvSpPr>
          <p:cNvPr id="84" name="Straight Connector 2"/>
          <p:cNvSpPr/>
          <p:nvPr/>
        </p:nvSpPr>
        <p:spPr>
          <a:xfrm>
            <a:off x="457200" y="1005840"/>
            <a:ext cx="13715640" cy="360"/>
          </a:xfrm>
          <a:prstGeom prst="lineInv">
            <a:avLst/>
          </a:prstGeom>
          <a:gradFill rotWithShape="0">
            <a:gsLst>
              <a:gs pos="0">
                <a:srgbClr val="3e7fcc"/>
              </a:gs>
              <a:gs pos="100000">
                <a:srgbClr val="a4c1ff"/>
              </a:gs>
            </a:gsLst>
            <a:lin ang="16200000"/>
          </a:gradFill>
          <a:ln w="31750">
            <a:solidFill>
              <a:srgbClr val="013061"/>
            </a:solidFill>
            <a:round/>
          </a:ln>
          <a:effectLst>
            <a:outerShdw blurRad="39960" dir="5400000" dist="2304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4640" bIns="-44640" anchor="ctr">
            <a:noAutofit/>
          </a:bodyPr>
          <a:p>
            <a:pPr algn="ctr" defTabSz="457200">
              <a:lnSpc>
                <a:spcPct val="100000"/>
              </a:lnSpc>
            </a:pPr>
            <a:endParaRPr b="0" lang="en-US" sz="1800" strike="noStrike" u="none">
              <a:solidFill>
                <a:schemeClr val="lt1"/>
              </a:solidFill>
              <a:effectLst/>
              <a:uFillTx/>
              <a:latin typeface="Calibri"/>
            </a:endParaRPr>
          </a:p>
        </p:txBody>
      </p:sp>
      <p:sp>
        <p:nvSpPr>
          <p:cNvPr id="85" name="TextBox 3"/>
          <p:cNvSpPr/>
          <p:nvPr/>
        </p:nvSpPr>
        <p:spPr>
          <a:xfrm>
            <a:off x="457200" y="1280160"/>
            <a:ext cx="5657040" cy="2773440"/>
          </a:xfrm>
          <a:prstGeom prst="rect">
            <a:avLst/>
          </a:prstGeom>
          <a:noFill/>
          <a:ln w="0">
            <a:noFill/>
          </a:ln>
        </p:spPr>
        <p:style>
          <a:lnRef idx="0"/>
          <a:fillRef idx="0"/>
          <a:effectRef idx="0"/>
          <a:fontRef idx="minor"/>
        </p:style>
        <p:txBody>
          <a:bodyPr lIns="90000" rIns="90000" tIns="45000" bIns="45000" anchor="t">
            <a:spAutoFit/>
          </a:bodyPr>
          <a:p>
            <a:pPr defTabSz="457200">
              <a:lnSpc>
                <a:spcPct val="130000"/>
              </a:lnSpc>
            </a:pPr>
            <a:r>
              <a:rPr b="0" lang="en-US" sz="2000" strike="noStrike" u="none">
                <a:solidFill>
                  <a:srgbClr val="464646"/>
                </a:solidFill>
                <a:effectLst/>
                <a:uFillTx/>
                <a:latin typeface="Calibri"/>
              </a:rPr>
              <a:t>This table shows the fundamental statistical distributions for all elevation datasets. Note the large range of the raw SAOCOM data and the differences in mean/median values, underscoring the need for calibration.</a:t>
            </a:r>
            <a:br>
              <a:rPr sz="2000"/>
            </a:br>
            <a:br>
              <a:rPr sz="2000"/>
            </a:br>
            <a:endParaRPr b="0" lang="en-US" sz="2000" strike="noStrike" u="none">
              <a:solidFill>
                <a:srgbClr val="000000"/>
              </a:solidFill>
              <a:effectLst/>
              <a:uFillTx/>
              <a:latin typeface="Arial"/>
            </a:endParaRPr>
          </a:p>
        </p:txBody>
      </p:sp>
      <p:sp>
        <p:nvSpPr>
          <p:cNvPr id="86" name="TextBox 5"/>
          <p:cNvSpPr/>
          <p:nvPr/>
        </p:nvSpPr>
        <p:spPr>
          <a:xfrm>
            <a:off x="457200" y="7772400"/>
            <a:ext cx="13715640" cy="365400"/>
          </a:xfrm>
          <a:prstGeom prst="rect">
            <a:avLst/>
          </a:prstGeom>
          <a:noFill/>
          <a:ln w="0">
            <a:noFill/>
          </a:ln>
        </p:spPr>
        <p:style>
          <a:lnRef idx="0"/>
          <a:fillRef idx="0"/>
          <a:effectRef idx="0"/>
          <a:fontRef idx="minor"/>
        </p:style>
        <p:txBody>
          <a:bodyPr wrap="none" lIns="90000" rIns="90000" tIns="45000" bIns="45000" anchor="t">
            <a:spAutoFit/>
          </a:bodyPr>
          <a:p>
            <a:pPr defTabSz="457200">
              <a:lnSpc>
                <a:spcPct val="100000"/>
              </a:lnSpc>
            </a:pPr>
            <a:r>
              <a:rPr b="0" lang="en-US" sz="1200" strike="noStrike" u="none">
                <a:solidFill>
                  <a:srgbClr val="464646"/>
                </a:solidFill>
                <a:effectLst/>
                <a:uFillTx/>
                <a:latin typeface="Calibri"/>
              </a:rPr>
              <a:t>SAOCOM InSAR Validation Study | Slide 8</a:t>
            </a:r>
            <a:endParaRPr b="0" lang="en-US" sz="1200" strike="noStrike" u="none">
              <a:solidFill>
                <a:srgbClr val="000000"/>
              </a:solidFill>
              <a:effectLst/>
              <a:uFillTx/>
              <a:latin typeface="Arial"/>
            </a:endParaRPr>
          </a:p>
        </p:txBody>
      </p:sp>
      <p:pic>
        <p:nvPicPr>
          <p:cNvPr id="87" name="" descr=""/>
          <p:cNvPicPr/>
          <p:nvPr/>
        </p:nvPicPr>
        <p:blipFill>
          <a:blip r:embed="rId1"/>
          <a:stretch/>
        </p:blipFill>
        <p:spPr>
          <a:xfrm>
            <a:off x="685800" y="4114800"/>
            <a:ext cx="13162680" cy="3429000"/>
          </a:xfrm>
          <a:prstGeom prst="rect">
            <a:avLst/>
          </a:prstGeom>
          <a:noFill/>
          <a:ln w="0">
            <a:noFill/>
          </a:ln>
        </p:spPr>
      </p:pic>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8" name="TextBox 1"/>
          <p:cNvSpPr/>
          <p:nvPr/>
        </p:nvSpPr>
        <p:spPr>
          <a:xfrm>
            <a:off x="457200" y="182880"/>
            <a:ext cx="5779800" cy="639000"/>
          </a:xfrm>
          <a:prstGeom prst="rect">
            <a:avLst/>
          </a:prstGeom>
          <a:noFill/>
          <a:ln w="0">
            <a:noFill/>
          </a:ln>
        </p:spPr>
        <p:style>
          <a:lnRef idx="0"/>
          <a:fillRef idx="0"/>
          <a:effectRef idx="0"/>
          <a:fontRef idx="minor"/>
        </p:style>
        <p:txBody>
          <a:bodyPr wrap="none" lIns="90000" rIns="90000" tIns="45000" bIns="45000" anchor="t">
            <a:spAutoFit/>
          </a:bodyPr>
          <a:p>
            <a:pPr defTabSz="457200">
              <a:lnSpc>
                <a:spcPct val="100000"/>
              </a:lnSpc>
            </a:pPr>
            <a:r>
              <a:rPr b="1" lang="en-US" sz="3600" strike="noStrike" u="none">
                <a:solidFill>
                  <a:srgbClr val="013061"/>
                </a:solidFill>
                <a:effectLst/>
                <a:uFillTx/>
                <a:latin typeface="Calibri"/>
              </a:rPr>
              <a:t>Data Preprocessing Workflow</a:t>
            </a:r>
            <a:endParaRPr b="0" lang="en-US" sz="3600" strike="noStrike" u="none">
              <a:solidFill>
                <a:srgbClr val="000000"/>
              </a:solidFill>
              <a:effectLst/>
              <a:uFillTx/>
              <a:latin typeface="Arial"/>
            </a:endParaRPr>
          </a:p>
        </p:txBody>
      </p:sp>
      <p:sp>
        <p:nvSpPr>
          <p:cNvPr id="89" name="Straight Connector 2"/>
          <p:cNvSpPr/>
          <p:nvPr/>
        </p:nvSpPr>
        <p:spPr>
          <a:xfrm>
            <a:off x="457200" y="1005840"/>
            <a:ext cx="13715640" cy="360"/>
          </a:xfrm>
          <a:prstGeom prst="lineInv">
            <a:avLst/>
          </a:prstGeom>
          <a:gradFill rotWithShape="0">
            <a:gsLst>
              <a:gs pos="0">
                <a:srgbClr val="3e7fcc"/>
              </a:gs>
              <a:gs pos="100000">
                <a:srgbClr val="a4c1ff"/>
              </a:gs>
            </a:gsLst>
            <a:lin ang="16200000"/>
          </a:gradFill>
          <a:ln w="31750">
            <a:solidFill>
              <a:srgbClr val="013061"/>
            </a:solidFill>
            <a:round/>
          </a:ln>
          <a:effectLst>
            <a:outerShdw blurRad="39960" dir="5400000" dist="2304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4640" bIns="-44640" anchor="ctr">
            <a:noAutofit/>
          </a:bodyPr>
          <a:p>
            <a:endParaRPr b="0" lang="en-US" sz="1800" strike="noStrike" u="none">
              <a:solidFill>
                <a:schemeClr val="lt1"/>
              </a:solidFill>
              <a:effectLst/>
              <a:uFillTx/>
              <a:latin typeface="Calibri"/>
            </a:endParaRPr>
          </a:p>
        </p:txBody>
      </p:sp>
      <p:sp>
        <p:nvSpPr>
          <p:cNvPr id="90" name="TextBox 3"/>
          <p:cNvSpPr/>
          <p:nvPr/>
        </p:nvSpPr>
        <p:spPr>
          <a:xfrm>
            <a:off x="457200" y="1280160"/>
            <a:ext cx="6857640" cy="4053960"/>
          </a:xfrm>
          <a:prstGeom prst="rect">
            <a:avLst/>
          </a:prstGeom>
          <a:noFill/>
          <a:ln w="0">
            <a:noFill/>
          </a:ln>
        </p:spPr>
        <p:style>
          <a:lnRef idx="0"/>
          <a:fillRef idx="0"/>
          <a:effectRef idx="0"/>
          <a:fontRef idx="minor"/>
        </p:style>
        <p:txBody>
          <a:bodyPr lIns="90000" rIns="90000" tIns="45000" bIns="45000" anchor="t">
            <a:spAutoFit/>
          </a:bodyPr>
          <a:p>
            <a:pPr defTabSz="457200">
              <a:lnSpc>
                <a:spcPct val="130000"/>
              </a:lnSpc>
            </a:pPr>
            <a:r>
              <a:rPr b="0" lang="en-US" sz="2000" strike="noStrike" u="none">
                <a:solidFill>
                  <a:srgbClr val="464646"/>
                </a:solidFill>
                <a:effectLst/>
                <a:uFillTx/>
                <a:latin typeface="Calibri"/>
              </a:rPr>
              <a:t>SAOCOM:</a:t>
            </a:r>
            <a:br>
              <a:rPr sz="2000"/>
            </a:br>
            <a:r>
              <a:rPr b="0" lang="en-US" sz="2000" strike="noStrike" u="none">
                <a:solidFill>
                  <a:srgbClr val="464646"/>
                </a:solidFill>
                <a:effectLst/>
                <a:uFillTx/>
                <a:latin typeface="Calibri"/>
              </a:rPr>
              <a:t>1. Filter by coherence (γ ≥ 0.3).</a:t>
            </a:r>
            <a:br>
              <a:rPr sz="2000"/>
            </a:br>
            <a:r>
              <a:rPr b="0" lang="en-US" sz="2000" strike="noStrike" u="none">
                <a:solidFill>
                  <a:srgbClr val="464646"/>
                </a:solidFill>
                <a:effectLst/>
                <a:uFillTx/>
                <a:latin typeface="Calibri"/>
              </a:rPr>
              <a:t>2. Remove invalid points.</a:t>
            </a:r>
            <a:br>
              <a:rPr sz="2000"/>
            </a:br>
            <a:r>
              <a:rPr b="0" lang="en-US" sz="2000" strike="noStrike" u="none">
                <a:solidFill>
                  <a:srgbClr val="464646"/>
                </a:solidFill>
                <a:effectLst/>
                <a:uFillTx/>
                <a:latin typeface="Calibri"/>
              </a:rPr>
              <a:t>3. Apply k-NN algorithm to remove spatial outliers.</a:t>
            </a:r>
            <a:endParaRPr b="0" lang="en-US" sz="2000" strike="noStrike" u="none">
              <a:solidFill>
                <a:srgbClr val="000000"/>
              </a:solidFill>
              <a:effectLst/>
              <a:uFillTx/>
              <a:latin typeface="Arial"/>
            </a:endParaRPr>
          </a:p>
          <a:p>
            <a:pPr defTabSz="457200">
              <a:lnSpc>
                <a:spcPct val="130000"/>
              </a:lnSpc>
            </a:pPr>
            <a:r>
              <a:rPr b="0" lang="en-US" sz="2000" strike="noStrike" u="none">
                <a:solidFill>
                  <a:srgbClr val="464646"/>
                </a:solidFill>
                <a:effectLst/>
                <a:uFillTx/>
                <a:latin typeface="Calibri"/>
              </a:rPr>
              <a:t>4. Apply Isolation Forest to remove vertical outliers</a:t>
            </a:r>
            <a:br>
              <a:rPr sz="2000"/>
            </a:br>
            <a:br>
              <a:rPr sz="2000"/>
            </a:br>
            <a:r>
              <a:rPr b="0" lang="en-US" sz="2000" strike="noStrike" u="none">
                <a:solidFill>
                  <a:srgbClr val="464646"/>
                </a:solidFill>
                <a:effectLst/>
                <a:uFillTx/>
                <a:latin typeface="Calibri"/>
              </a:rPr>
              <a:t>Reference DEMs:</a:t>
            </a:r>
            <a:br>
              <a:rPr sz="2000"/>
            </a:br>
            <a:r>
              <a:rPr b="0" lang="en-US" sz="2000" strike="noStrike" u="none">
                <a:solidFill>
                  <a:srgbClr val="464646"/>
                </a:solidFill>
                <a:effectLst/>
                <a:uFillTx/>
                <a:latin typeface="Calibri"/>
              </a:rPr>
              <a:t>1. Reproject to UTM 32N.</a:t>
            </a:r>
            <a:br>
              <a:rPr sz="2000"/>
            </a:br>
            <a:r>
              <a:rPr b="0" lang="en-US" sz="2000" strike="noStrike" u="none">
                <a:solidFill>
                  <a:srgbClr val="464646"/>
                </a:solidFill>
                <a:effectLst/>
                <a:uFillTx/>
                <a:latin typeface="Calibri"/>
              </a:rPr>
              <a:t>2. Resample to 10m grid.</a:t>
            </a:r>
            <a:br>
              <a:rPr sz="2000"/>
            </a:br>
            <a:r>
              <a:rPr b="0" lang="en-US" sz="2000" strike="noStrike" u="none">
                <a:solidFill>
                  <a:srgbClr val="464646"/>
                </a:solidFill>
                <a:effectLst/>
                <a:uFillTx/>
                <a:latin typeface="Calibri"/>
              </a:rPr>
              <a:t>3. Clip to SAOCOM data boundary.</a:t>
            </a:r>
            <a:endParaRPr b="0" lang="en-US" sz="2000" strike="noStrike" u="none">
              <a:solidFill>
                <a:srgbClr val="000000"/>
              </a:solidFill>
              <a:effectLst/>
              <a:uFillTx/>
              <a:latin typeface="Arial"/>
            </a:endParaRPr>
          </a:p>
        </p:txBody>
      </p:sp>
      <p:sp>
        <p:nvSpPr>
          <p:cNvPr id="91" name="TextBox 4"/>
          <p:cNvSpPr/>
          <p:nvPr/>
        </p:nvSpPr>
        <p:spPr>
          <a:xfrm>
            <a:off x="457200" y="7772400"/>
            <a:ext cx="2724480" cy="273240"/>
          </a:xfrm>
          <a:prstGeom prst="rect">
            <a:avLst/>
          </a:prstGeom>
          <a:noFill/>
          <a:ln w="0">
            <a:noFill/>
          </a:ln>
        </p:spPr>
        <p:style>
          <a:lnRef idx="0"/>
          <a:fillRef idx="0"/>
          <a:effectRef idx="0"/>
          <a:fontRef idx="minor"/>
        </p:style>
        <p:txBody>
          <a:bodyPr wrap="none" lIns="90000" rIns="90000" tIns="45000" bIns="45000" anchor="t">
            <a:spAutoFit/>
          </a:bodyPr>
          <a:p>
            <a:pPr defTabSz="457200">
              <a:lnSpc>
                <a:spcPct val="100000"/>
              </a:lnSpc>
            </a:pPr>
            <a:r>
              <a:rPr b="0" lang="en-US" sz="1200" strike="noStrike" u="none">
                <a:solidFill>
                  <a:srgbClr val="464646"/>
                </a:solidFill>
                <a:effectLst/>
                <a:uFillTx/>
                <a:latin typeface="Calibri"/>
              </a:rPr>
              <a:t>SAOCOM InSAR Validation Study | Slide 4</a:t>
            </a:r>
            <a:endParaRPr b="0" lang="en-US" sz="1200" strike="noStrike" u="none">
              <a:solidFill>
                <a:srgbClr val="000000"/>
              </a:solidFill>
              <a:effectLst/>
              <a:uFillTx/>
              <a:latin typeface="Arial"/>
            </a:endParaRPr>
          </a:p>
        </p:txBody>
      </p:sp>
      <p:sp>
        <p:nvSpPr>
          <p:cNvPr id="92" name=""/>
          <p:cNvSpPr txBox="1"/>
          <p:nvPr/>
        </p:nvSpPr>
        <p:spPr>
          <a:xfrm>
            <a:off x="7543800" y="7087680"/>
            <a:ext cx="3506760" cy="456120"/>
          </a:xfrm>
          <a:prstGeom prst="rect">
            <a:avLst/>
          </a:prstGeom>
          <a:noFill/>
          <a:ln w="0">
            <a:noFill/>
          </a:ln>
        </p:spPr>
        <p:txBody>
          <a:bodyPr lIns="90000" rIns="90000" tIns="45000" bIns="45000" anchor="t">
            <a:spAutoFit/>
          </a:bodyPr>
          <a:p>
            <a:r>
              <a:rPr b="0" lang="en-US" sz="1800" strike="noStrike" u="none">
                <a:solidFill>
                  <a:srgbClr val="000000"/>
                </a:solidFill>
                <a:effectLst/>
                <a:uFillTx/>
                <a:latin typeface="Times New Roman"/>
                <a:hlinkClick r:id="rId1"/>
              </a:rPr>
              <a:t>Three-dimensional Visualization</a:t>
            </a:r>
            <a:endParaRPr b="0" lang="en-US" sz="1800" strike="noStrike" u="none">
              <a:solidFill>
                <a:srgbClr val="000000"/>
              </a:solidFill>
              <a:effectLst/>
              <a:uFillTx/>
              <a:latin typeface="Times New Roman"/>
            </a:endParaRPr>
          </a:p>
        </p:txBody>
      </p:sp>
      <p:pic>
        <p:nvPicPr>
          <p:cNvPr id="93" name="" descr=""/>
          <p:cNvPicPr/>
          <p:nvPr/>
        </p:nvPicPr>
        <p:blipFill>
          <a:blip r:embed="rId2"/>
          <a:stretch/>
        </p:blipFill>
        <p:spPr>
          <a:xfrm>
            <a:off x="6858000" y="1218960"/>
            <a:ext cx="7306200" cy="5867640"/>
          </a:xfrm>
          <a:prstGeom prst="rect">
            <a:avLst/>
          </a:prstGeom>
          <a:noFill/>
          <a:ln w="0">
            <a:noFill/>
          </a:ln>
        </p:spPr>
      </p:pic>
      <p:pic>
        <p:nvPicPr>
          <p:cNvPr id="94" name="" descr=""/>
          <p:cNvPicPr/>
          <p:nvPr/>
        </p:nvPicPr>
        <p:blipFill>
          <a:blip r:embed="rId3"/>
          <a:stretch/>
        </p:blipFill>
        <p:spPr>
          <a:xfrm>
            <a:off x="228600" y="5757480"/>
            <a:ext cx="6458400" cy="2014920"/>
          </a:xfrm>
          <a:prstGeom prst="rect">
            <a:avLst/>
          </a:prstGeom>
          <a:noFill/>
          <a:ln w="0">
            <a:noFill/>
          </a:ln>
        </p:spPr>
      </p:pic>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5" name="TextBox 1"/>
          <p:cNvSpPr/>
          <p:nvPr/>
        </p:nvSpPr>
        <p:spPr>
          <a:xfrm>
            <a:off x="457200" y="182880"/>
            <a:ext cx="13715640" cy="914040"/>
          </a:xfrm>
          <a:prstGeom prst="rect">
            <a:avLst/>
          </a:prstGeom>
          <a:noFill/>
          <a:ln w="0">
            <a:noFill/>
          </a:ln>
        </p:spPr>
        <p:style>
          <a:lnRef idx="0"/>
          <a:fillRef idx="0"/>
          <a:effectRef idx="0"/>
          <a:fontRef idx="minor"/>
        </p:style>
        <p:txBody>
          <a:bodyPr wrap="none" lIns="90000" rIns="90000" tIns="45000" bIns="45000" anchor="t">
            <a:spAutoFit/>
          </a:bodyPr>
          <a:p>
            <a:pPr defTabSz="457200">
              <a:lnSpc>
                <a:spcPct val="100000"/>
              </a:lnSpc>
            </a:pPr>
            <a:r>
              <a:rPr b="1" lang="en-US" sz="3600" strike="noStrike" u="none">
                <a:solidFill>
                  <a:srgbClr val="013061"/>
                </a:solidFill>
                <a:effectLst/>
                <a:uFillTx/>
                <a:latin typeface="Calibri"/>
              </a:rPr>
              <a:t>Reference DEM Comparison</a:t>
            </a:r>
            <a:endParaRPr b="0" lang="en-US" sz="3600" strike="noStrike" u="none">
              <a:solidFill>
                <a:srgbClr val="000000"/>
              </a:solidFill>
              <a:effectLst/>
              <a:uFillTx/>
              <a:latin typeface="Arial"/>
            </a:endParaRPr>
          </a:p>
        </p:txBody>
      </p:sp>
      <p:sp>
        <p:nvSpPr>
          <p:cNvPr id="96" name="Straight Connector 2"/>
          <p:cNvSpPr/>
          <p:nvPr/>
        </p:nvSpPr>
        <p:spPr>
          <a:xfrm>
            <a:off x="457200" y="1005840"/>
            <a:ext cx="13715640" cy="360"/>
          </a:xfrm>
          <a:prstGeom prst="lineInv">
            <a:avLst/>
          </a:prstGeom>
          <a:gradFill rotWithShape="0">
            <a:gsLst>
              <a:gs pos="0">
                <a:srgbClr val="3e7fcc"/>
              </a:gs>
              <a:gs pos="100000">
                <a:srgbClr val="a4c1ff"/>
              </a:gs>
            </a:gsLst>
            <a:lin ang="16200000"/>
          </a:gradFill>
          <a:ln w="31750">
            <a:solidFill>
              <a:srgbClr val="013061"/>
            </a:solidFill>
            <a:round/>
          </a:ln>
          <a:effectLst>
            <a:outerShdw blurRad="39960" dir="5400000" dist="2304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4640" bIns="-44640" anchor="ctr">
            <a:noAutofit/>
          </a:bodyPr>
          <a:p>
            <a:pPr algn="ctr" defTabSz="457200">
              <a:lnSpc>
                <a:spcPct val="100000"/>
              </a:lnSpc>
            </a:pPr>
            <a:endParaRPr b="0" lang="en-US" sz="1800" strike="noStrike" u="none">
              <a:solidFill>
                <a:schemeClr val="lt1"/>
              </a:solidFill>
              <a:effectLst/>
              <a:uFillTx/>
              <a:latin typeface="Calibri"/>
            </a:endParaRPr>
          </a:p>
        </p:txBody>
      </p:sp>
      <p:sp>
        <p:nvSpPr>
          <p:cNvPr id="97" name="TextBox 3"/>
          <p:cNvSpPr/>
          <p:nvPr/>
        </p:nvSpPr>
        <p:spPr>
          <a:xfrm>
            <a:off x="457200" y="1280160"/>
            <a:ext cx="6857640" cy="6217560"/>
          </a:xfrm>
          <a:prstGeom prst="rect">
            <a:avLst/>
          </a:prstGeom>
          <a:noFill/>
          <a:ln w="0">
            <a:noFill/>
          </a:ln>
        </p:spPr>
        <p:style>
          <a:lnRef idx="0"/>
          <a:fillRef idx="0"/>
          <a:effectRef idx="0"/>
          <a:fontRef idx="minor"/>
        </p:style>
        <p:txBody>
          <a:bodyPr lIns="90000" rIns="90000" tIns="45000" bIns="45000" anchor="t">
            <a:spAutoFit/>
          </a:bodyPr>
          <a:p>
            <a:pPr defTabSz="457200">
              <a:lnSpc>
                <a:spcPct val="130000"/>
              </a:lnSpc>
            </a:pPr>
            <a:r>
              <a:rPr b="0" lang="en-US" sz="2000" strike="noStrike" u="none">
                <a:solidFill>
                  <a:srgbClr val="464646"/>
                </a:solidFill>
                <a:effectLst/>
                <a:uFillTx/>
                <a:latin typeface="Calibri"/>
              </a:rPr>
              <a:t>This figure visually breaks down the differences between the two reference DEMs. The maps highlight spatial patterns of disagreement, while the histogram shows the statistical distribution.</a:t>
            </a:r>
            <a:br>
              <a:rPr sz="2000"/>
            </a:br>
            <a:br>
              <a:rPr sz="2000"/>
            </a:br>
            <a:r>
              <a:rPr b="0" lang="en-US" sz="2000" strike="noStrike" u="none">
                <a:solidFill>
                  <a:srgbClr val="464646"/>
                </a:solidFill>
                <a:effectLst/>
                <a:uFillTx/>
                <a:latin typeface="Calibri"/>
              </a:rPr>
              <a:t>[Placeholder for Figure 1: 8-Panel Reference DEM Comparison]</a:t>
            </a:r>
            <a:endParaRPr b="0" lang="en-US" sz="2000" strike="noStrike" u="none">
              <a:solidFill>
                <a:srgbClr val="000000"/>
              </a:solidFill>
              <a:effectLst/>
              <a:uFillTx/>
              <a:latin typeface="Arial"/>
            </a:endParaRPr>
          </a:p>
        </p:txBody>
      </p:sp>
      <p:sp>
        <p:nvSpPr>
          <p:cNvPr id="98" name="TextBox 5"/>
          <p:cNvSpPr/>
          <p:nvPr/>
        </p:nvSpPr>
        <p:spPr>
          <a:xfrm>
            <a:off x="457200" y="7772400"/>
            <a:ext cx="13715640" cy="365400"/>
          </a:xfrm>
          <a:prstGeom prst="rect">
            <a:avLst/>
          </a:prstGeom>
          <a:noFill/>
          <a:ln w="0">
            <a:noFill/>
          </a:ln>
        </p:spPr>
        <p:style>
          <a:lnRef idx="0"/>
          <a:fillRef idx="0"/>
          <a:effectRef idx="0"/>
          <a:fontRef idx="minor"/>
        </p:style>
        <p:txBody>
          <a:bodyPr wrap="none" lIns="90000" rIns="90000" tIns="45000" bIns="45000" anchor="t">
            <a:spAutoFit/>
          </a:bodyPr>
          <a:p>
            <a:pPr defTabSz="457200">
              <a:lnSpc>
                <a:spcPct val="100000"/>
              </a:lnSpc>
            </a:pPr>
            <a:r>
              <a:rPr b="0" lang="en-US" sz="1200" strike="noStrike" u="none">
                <a:solidFill>
                  <a:srgbClr val="464646"/>
                </a:solidFill>
                <a:effectLst/>
                <a:uFillTx/>
                <a:latin typeface="Calibri"/>
              </a:rPr>
              <a:t>SAOCOM InSAR Validation Study | Slide 9</a:t>
            </a:r>
            <a:endParaRPr b="0" lang="en-US" sz="1200" strike="noStrike" u="none">
              <a:solidFill>
                <a:srgbClr val="000000"/>
              </a:solidFill>
              <a:effectLst/>
              <a:uFillTx/>
              <a:latin typeface="Arial"/>
            </a:endParaRPr>
          </a:p>
        </p:txBody>
      </p:sp>
      <p:pic>
        <p:nvPicPr>
          <p:cNvPr id="99" name="" descr=""/>
          <p:cNvPicPr/>
          <p:nvPr/>
        </p:nvPicPr>
        <p:blipFill>
          <a:blip r:embed="rId1"/>
          <a:stretch/>
        </p:blipFill>
        <p:spPr>
          <a:xfrm>
            <a:off x="457200" y="3181320"/>
            <a:ext cx="13298040" cy="4591080"/>
          </a:xfrm>
          <a:prstGeom prst="rect">
            <a:avLst/>
          </a:prstGeom>
          <a:noFill/>
          <a:ln w="0">
            <a:noFill/>
          </a:ln>
        </p:spPr>
      </p:pic>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0" name="TextBox 8"/>
          <p:cNvSpPr/>
          <p:nvPr/>
        </p:nvSpPr>
        <p:spPr>
          <a:xfrm>
            <a:off x="457200" y="182880"/>
            <a:ext cx="5475960" cy="639000"/>
          </a:xfrm>
          <a:prstGeom prst="rect">
            <a:avLst/>
          </a:prstGeom>
          <a:noFill/>
          <a:ln w="0">
            <a:noFill/>
          </a:ln>
        </p:spPr>
        <p:style>
          <a:lnRef idx="0"/>
          <a:fillRef idx="0"/>
          <a:effectRef idx="0"/>
          <a:fontRef idx="minor"/>
        </p:style>
        <p:txBody>
          <a:bodyPr wrap="none" lIns="90000" rIns="90000" tIns="45000" bIns="45000" anchor="t">
            <a:spAutoFit/>
          </a:bodyPr>
          <a:p>
            <a:pPr defTabSz="457200">
              <a:lnSpc>
                <a:spcPct val="100000"/>
              </a:lnSpc>
            </a:pPr>
            <a:r>
              <a:rPr b="1" lang="en-US" sz="3600" strike="noStrike" u="none">
                <a:solidFill>
                  <a:srgbClr val="013061"/>
                </a:solidFill>
                <a:effectLst/>
                <a:uFillTx/>
                <a:latin typeface="Calibri"/>
              </a:rPr>
              <a:t>Reference DEM Comparison</a:t>
            </a:r>
            <a:endParaRPr b="0" lang="en-US" sz="3600" strike="noStrike" u="none">
              <a:solidFill>
                <a:srgbClr val="000000"/>
              </a:solidFill>
              <a:effectLst/>
              <a:uFillTx/>
              <a:latin typeface="Arial"/>
            </a:endParaRPr>
          </a:p>
        </p:txBody>
      </p:sp>
      <p:sp>
        <p:nvSpPr>
          <p:cNvPr id="101" name="Straight Connector 3"/>
          <p:cNvSpPr/>
          <p:nvPr/>
        </p:nvSpPr>
        <p:spPr>
          <a:xfrm>
            <a:off x="457200" y="1005840"/>
            <a:ext cx="13715640" cy="360"/>
          </a:xfrm>
          <a:prstGeom prst="lineInv">
            <a:avLst/>
          </a:prstGeom>
          <a:gradFill rotWithShape="0">
            <a:gsLst>
              <a:gs pos="0">
                <a:srgbClr val="3e7fcc"/>
              </a:gs>
              <a:gs pos="100000">
                <a:srgbClr val="a4c1ff"/>
              </a:gs>
            </a:gsLst>
            <a:lin ang="16200000"/>
          </a:gradFill>
          <a:ln w="31750">
            <a:solidFill>
              <a:srgbClr val="013061"/>
            </a:solidFill>
            <a:round/>
          </a:ln>
          <a:effectLst>
            <a:outerShdw blurRad="39960" dir="5400000" dist="2304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4640" bIns="-44640" anchor="ctr">
            <a:noAutofit/>
          </a:bodyPr>
          <a:p>
            <a:endParaRPr b="0" lang="en-US" sz="1800" strike="noStrike" u="none">
              <a:solidFill>
                <a:schemeClr val="lt1"/>
              </a:solidFill>
              <a:effectLst/>
              <a:uFillTx/>
              <a:latin typeface="Calibri"/>
            </a:endParaRPr>
          </a:p>
        </p:txBody>
      </p:sp>
      <p:sp>
        <p:nvSpPr>
          <p:cNvPr id="102" name="TextBox 9"/>
          <p:cNvSpPr/>
          <p:nvPr/>
        </p:nvSpPr>
        <p:spPr>
          <a:xfrm>
            <a:off x="457200" y="1280160"/>
            <a:ext cx="6857640" cy="2468520"/>
          </a:xfrm>
          <a:prstGeom prst="rect">
            <a:avLst/>
          </a:prstGeom>
          <a:noFill/>
          <a:ln w="0">
            <a:noFill/>
          </a:ln>
        </p:spPr>
        <p:style>
          <a:lnRef idx="0"/>
          <a:fillRef idx="0"/>
          <a:effectRef idx="0"/>
          <a:fontRef idx="minor"/>
        </p:style>
        <p:txBody>
          <a:bodyPr lIns="90000" rIns="90000" tIns="45000" bIns="45000" anchor="t">
            <a:spAutoFit/>
          </a:bodyPr>
          <a:p>
            <a:pPr defTabSz="457200">
              <a:lnSpc>
                <a:spcPct val="130000"/>
              </a:lnSpc>
            </a:pPr>
            <a:r>
              <a:rPr b="0" lang="en-US" sz="2000" strike="noStrike" u="none">
                <a:solidFill>
                  <a:srgbClr val="464646"/>
                </a:solidFill>
                <a:effectLst/>
                <a:uFillTx/>
                <a:latin typeface="Calibri"/>
              </a:rPr>
              <a:t>This figure visually breaks down the differences between the two reference DEMs. The maps highlight spatial patterns of disagreement, while the histogram shows the statistical distribution.</a:t>
            </a:r>
            <a:br>
              <a:rPr sz="2000"/>
            </a:br>
            <a:br>
              <a:rPr sz="2000"/>
            </a:br>
            <a:r>
              <a:rPr b="0" lang="en-US" sz="2000" strike="noStrike" u="none">
                <a:solidFill>
                  <a:srgbClr val="464646"/>
                </a:solidFill>
                <a:effectLst/>
                <a:uFillTx/>
                <a:latin typeface="Calibri"/>
              </a:rPr>
              <a:t>[Placeholder for Figure 1: 8-Panel Reference DEM Comparison]</a:t>
            </a:r>
            <a:endParaRPr b="0" lang="en-US" sz="2000" strike="noStrike" u="none">
              <a:solidFill>
                <a:srgbClr val="000000"/>
              </a:solidFill>
              <a:effectLst/>
              <a:uFillTx/>
              <a:latin typeface="Arial"/>
            </a:endParaRPr>
          </a:p>
        </p:txBody>
      </p:sp>
      <p:sp>
        <p:nvSpPr>
          <p:cNvPr id="103" name="TextBox 10"/>
          <p:cNvSpPr/>
          <p:nvPr/>
        </p:nvSpPr>
        <p:spPr>
          <a:xfrm>
            <a:off x="9545760" y="2743200"/>
            <a:ext cx="2798640" cy="821160"/>
          </a:xfrm>
          <a:prstGeom prst="rect">
            <a:avLst/>
          </a:prstGeom>
          <a:noFill/>
          <a:ln w="0">
            <a:noFill/>
          </a:ln>
        </p:spPr>
        <p:style>
          <a:lnRef idx="0"/>
          <a:fillRef idx="0"/>
          <a:effectRef idx="0"/>
          <a:fontRef idx="minor"/>
        </p:style>
        <p:txBody>
          <a:bodyPr wrap="none" lIns="90000" rIns="90000" tIns="45000" bIns="45000" anchor="t">
            <a:spAutoFit/>
          </a:bodyPr>
          <a:p>
            <a:pPr defTabSz="457200">
              <a:lnSpc>
                <a:spcPct val="100000"/>
              </a:lnSpc>
            </a:pPr>
            <a:r>
              <a:rPr b="0" i="1" lang="en-US" sz="2400" strike="noStrike" u="none">
                <a:solidFill>
                  <a:schemeClr val="dk1"/>
                </a:solidFill>
                <a:effectLst/>
                <a:uFillTx/>
                <a:latin typeface="Calibri"/>
              </a:rPr>
              <a:t>Tinitialy – Copernicus</a:t>
            </a:r>
            <a:endParaRPr b="0" lang="en-US" sz="2400" strike="noStrike" u="none">
              <a:solidFill>
                <a:srgbClr val="000000"/>
              </a:solidFill>
              <a:effectLst/>
              <a:uFillTx/>
              <a:latin typeface="Arial"/>
            </a:endParaRPr>
          </a:p>
          <a:p>
            <a:pPr defTabSz="457200">
              <a:lnSpc>
                <a:spcPct val="100000"/>
              </a:lnSpc>
            </a:pPr>
            <a:endParaRPr b="0" lang="en-US" sz="2400" strike="noStrike" u="none">
              <a:solidFill>
                <a:srgbClr val="000000"/>
              </a:solidFill>
              <a:effectLst/>
              <a:uFillTx/>
              <a:latin typeface="Arial"/>
            </a:endParaRPr>
          </a:p>
        </p:txBody>
      </p:sp>
      <p:sp>
        <p:nvSpPr>
          <p:cNvPr id="104" name="TextBox 11"/>
          <p:cNvSpPr/>
          <p:nvPr/>
        </p:nvSpPr>
        <p:spPr>
          <a:xfrm>
            <a:off x="457200" y="7772400"/>
            <a:ext cx="2724480" cy="273240"/>
          </a:xfrm>
          <a:prstGeom prst="rect">
            <a:avLst/>
          </a:prstGeom>
          <a:noFill/>
          <a:ln w="0">
            <a:noFill/>
          </a:ln>
        </p:spPr>
        <p:style>
          <a:lnRef idx="0"/>
          <a:fillRef idx="0"/>
          <a:effectRef idx="0"/>
          <a:fontRef idx="minor"/>
        </p:style>
        <p:txBody>
          <a:bodyPr wrap="none" lIns="90000" rIns="90000" tIns="45000" bIns="45000" anchor="t">
            <a:spAutoFit/>
          </a:bodyPr>
          <a:p>
            <a:pPr defTabSz="457200">
              <a:lnSpc>
                <a:spcPct val="100000"/>
              </a:lnSpc>
            </a:pPr>
            <a:r>
              <a:rPr b="0" lang="en-US" sz="1200" strike="noStrike" u="none">
                <a:solidFill>
                  <a:srgbClr val="464646"/>
                </a:solidFill>
                <a:effectLst/>
                <a:uFillTx/>
                <a:latin typeface="Calibri"/>
              </a:rPr>
              <a:t>SAOCOM InSAR Validation Study | Slide 9</a:t>
            </a:r>
            <a:endParaRPr b="0" lang="en-US" sz="1200" strike="noStrike" u="none">
              <a:solidFill>
                <a:srgbClr val="000000"/>
              </a:solidFill>
              <a:effectLst/>
              <a:uFillTx/>
              <a:latin typeface="Arial"/>
            </a:endParaRPr>
          </a:p>
        </p:txBody>
      </p:sp>
      <p:pic>
        <p:nvPicPr>
          <p:cNvPr id="105" name="" descr=""/>
          <p:cNvPicPr/>
          <p:nvPr/>
        </p:nvPicPr>
        <p:blipFill>
          <a:blip r:embed="rId1"/>
          <a:stretch/>
        </p:blipFill>
        <p:spPr>
          <a:xfrm>
            <a:off x="455760" y="3181320"/>
            <a:ext cx="13488840" cy="4591080"/>
          </a:xfrm>
          <a:prstGeom prst="rect">
            <a:avLst/>
          </a:prstGeom>
          <a:noFill/>
          <a:ln w="0">
            <a:noFill/>
          </a:ln>
        </p:spPr>
      </p:pic>
    </p:spTree>
  </p:cSld>
  <mc:AlternateContent>
    <mc:Choice Requires="p14">
      <p:transition spd="slow" p14:dur="2000"/>
    </mc:Choice>
    <mc:Fallback>
      <p:transition spd="slow"/>
    </mc:Fallback>
  </mc:AlternateContent>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pitchFamily="0" charset="1"/>
        <a:ea typeface=""/>
        <a:cs typeface=""/>
      </a:majorFont>
      <a:minorFont>
        <a:latin typeface="Calibri"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122</TotalTime>
  <Application>LibreOffice/25.2.5.2$Windows_X86_64 LibreOffice_project/03d19516eb2e1dd5d4ccd751a0d6f35f35e08022</Application>
  <AppVersion>15.0000</AppVersion>
  <Words>0</Words>
  <Paragraphs>0</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2013-01-27T09:14:16Z</dcterms:created>
  <dc:creator/>
  <dc:description>generated using python-pptx</dc:description>
  <dc:language>en-US</dc:language>
  <cp:lastModifiedBy/>
  <cp:lastPrinted>2025-10-12T18:40:44Z</cp:lastPrinted>
  <dcterms:modified xsi:type="dcterms:W3CDTF">2025-10-12T19:28:36Z</dcterms:modified>
  <cp:revision>14</cp:revision>
  <dc:subject/>
  <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PresentationFormat">
    <vt:lpwstr>On-screen Show (4:3)</vt:lpwstr>
  </property>
</Properties>
</file>